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6"/>
  </p:notesMasterIdLst>
  <p:sldIdLst>
    <p:sldId id="349" r:id="rId4"/>
    <p:sldId id="311" r:id="rId5"/>
    <p:sldId id="361" r:id="rId6"/>
    <p:sldId id="360" r:id="rId7"/>
    <p:sldId id="362" r:id="rId8"/>
    <p:sldId id="363" r:id="rId9"/>
    <p:sldId id="364" r:id="rId10"/>
    <p:sldId id="35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3" r:id="rId28"/>
    <p:sldId id="382" r:id="rId29"/>
    <p:sldId id="381" r:id="rId30"/>
    <p:sldId id="384" r:id="rId31"/>
    <p:sldId id="386" r:id="rId32"/>
    <p:sldId id="385" r:id="rId33"/>
    <p:sldId id="387" r:id="rId34"/>
    <p:sldId id="3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guide id="3" pos="3140">
          <p15:clr>
            <a:srgbClr val="A4A3A4"/>
          </p15:clr>
        </p15:guide>
        <p15:guide id="4" pos="3567">
          <p15:clr>
            <a:srgbClr val="A4A3A4"/>
          </p15:clr>
        </p15:guide>
        <p15:guide id="5" pos="2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1" d="100"/>
          <a:sy n="91" d="100"/>
        </p:scale>
        <p:origin x="996" y="66"/>
      </p:cViewPr>
      <p:guideLst>
        <p:guide orient="horz" pos="2184"/>
        <p:guide pos="3864"/>
        <p:guide pos="3140"/>
        <p:guide pos="3567"/>
        <p:guide pos="28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2/11/2021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AE3FC47-AAEA-4D74-909D-E7D4B7D9FC4D}"/>
              </a:ext>
            </a:extLst>
          </p:cNvPr>
          <p:cNvSpPr>
            <a:spLocks noGrp="1"/>
          </p:cNvSpPr>
          <p:nvPr>
            <p:ph type="pic" sz="quarter" idx="11" hasCustomPrompt="1"/>
          </p:nvPr>
        </p:nvSpPr>
        <p:spPr>
          <a:xfrm>
            <a:off x="0" y="0"/>
            <a:ext cx="5983264" cy="6858000"/>
          </a:xfrm>
          <a:custGeom>
            <a:avLst/>
            <a:gdLst>
              <a:gd name="connsiteX0" fmla="*/ 0 w 7977685"/>
              <a:gd name="connsiteY0" fmla="*/ 0 h 6858000"/>
              <a:gd name="connsiteX1" fmla="*/ 4805860 w 7977685"/>
              <a:gd name="connsiteY1" fmla="*/ 0 h 6858000"/>
              <a:gd name="connsiteX2" fmla="*/ 7977685 w 7977685"/>
              <a:gd name="connsiteY2" fmla="*/ 6858000 h 6858000"/>
              <a:gd name="connsiteX3" fmla="*/ 1019175 w 7977685"/>
              <a:gd name="connsiteY3" fmla="*/ 6858000 h 6858000"/>
              <a:gd name="connsiteX4" fmla="*/ 0 w 7977685"/>
              <a:gd name="connsiteY4" fmla="*/ 465437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685" h="6858000">
                <a:moveTo>
                  <a:pt x="0" y="0"/>
                </a:moveTo>
                <a:lnTo>
                  <a:pt x="4805860" y="0"/>
                </a:lnTo>
                <a:lnTo>
                  <a:pt x="7977685" y="6858000"/>
                </a:lnTo>
                <a:lnTo>
                  <a:pt x="1019175" y="6858000"/>
                </a:lnTo>
                <a:lnTo>
                  <a:pt x="0" y="465437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F8651505-3071-45CB-8043-716B6DEB5CAA}"/>
              </a:ext>
            </a:extLst>
          </p:cNvPr>
          <p:cNvSpPr/>
          <p:nvPr userDrawn="1"/>
        </p:nvSpPr>
        <p:spPr>
          <a:xfrm flipH="1" flipV="1">
            <a:off x="8460431" y="0"/>
            <a:ext cx="683568"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a:extLst>
              <a:ext uri="{FF2B5EF4-FFF2-40B4-BE49-F238E27FC236}">
                <a16:creationId xmlns:a16="http://schemas.microsoft.com/office/drawing/2014/main" id="{C8B47315-6B17-4130-8D72-34DCD83C44D7}"/>
              </a:ext>
            </a:extLst>
          </p:cNvPr>
          <p:cNvSpPr/>
          <p:nvPr userDrawn="1"/>
        </p:nvSpPr>
        <p:spPr>
          <a:xfrm>
            <a:off x="-7613" y="0"/>
            <a:ext cx="1159650"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aphic 14">
            <a:extLst>
              <a:ext uri="{FF2B5EF4-FFF2-40B4-BE49-F238E27FC236}">
                <a16:creationId xmlns:a16="http://schemas.microsoft.com/office/drawing/2014/main" id="{E93DC84E-4259-4B70-9662-D2A6783C4DD0}"/>
              </a:ext>
            </a:extLst>
          </p:cNvPr>
          <p:cNvGrpSpPr/>
          <p:nvPr userDrawn="1"/>
        </p:nvGrpSpPr>
        <p:grpSpPr>
          <a:xfrm>
            <a:off x="693803" y="1819851"/>
            <a:ext cx="4038776" cy="4235422"/>
            <a:chOff x="2444748" y="555045"/>
            <a:chExt cx="7282048" cy="5727454"/>
          </a:xfrm>
        </p:grpSpPr>
        <p:sp>
          <p:nvSpPr>
            <p:cNvPr id="20" name="Freeform: Shape 19">
              <a:extLst>
                <a:ext uri="{FF2B5EF4-FFF2-40B4-BE49-F238E27FC236}">
                  <a16:creationId xmlns:a16="http://schemas.microsoft.com/office/drawing/2014/main" id="{2FBA74B2-170A-4301-9CF9-D1D589FDE06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C2A582B-94DD-469A-9123-63B650C9E77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4A92F513-DD17-4E62-B297-14A2F36366A5}"/>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A1EF8BF-C015-4C11-98F3-722287D21258}"/>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B9B2F5AF-1E80-4B0D-89CC-BC4F4A27637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E28F146-1668-458B-B74B-CA5EE085CA12}"/>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C49447-B41C-446E-B1C7-D29767326C3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B983CD6-7642-438D-8C7F-29C30165DC70}"/>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8" name="Picture Placeholder 2">
            <a:extLst>
              <a:ext uri="{FF2B5EF4-FFF2-40B4-BE49-F238E27FC236}">
                <a16:creationId xmlns:a16="http://schemas.microsoft.com/office/drawing/2014/main" id="{A1FF0400-0AB6-44B7-BC96-271D03F76CA3}"/>
              </a:ext>
            </a:extLst>
          </p:cNvPr>
          <p:cNvSpPr>
            <a:spLocks noGrp="1"/>
          </p:cNvSpPr>
          <p:nvPr>
            <p:ph type="pic" idx="12" hasCustomPrompt="1"/>
          </p:nvPr>
        </p:nvSpPr>
        <p:spPr>
          <a:xfrm>
            <a:off x="825346" y="1974381"/>
            <a:ext cx="3796660" cy="300062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29" name="Text Placeholder 9">
            <a:extLst>
              <a:ext uri="{FF2B5EF4-FFF2-40B4-BE49-F238E27FC236}">
                <a16:creationId xmlns:a16="http://schemas.microsoft.com/office/drawing/2014/main" id="{8ECFF973-362D-4665-9A47-3D1F92BCF001}"/>
              </a:ext>
            </a:extLst>
          </p:cNvPr>
          <p:cNvSpPr>
            <a:spLocks noGrp="1"/>
          </p:cNvSpPr>
          <p:nvPr>
            <p:ph type="body" sz="quarter" idx="10" hasCustomPrompt="1"/>
          </p:nvPr>
        </p:nvSpPr>
        <p:spPr>
          <a:xfrm>
            <a:off x="242648" y="339511"/>
            <a:ext cx="8679898"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332483"/>
            <a:ext cx="8679898"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123478"/>
            <a:ext cx="8679898"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9"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398949"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2207152" y="1362298"/>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529492"/>
            <a:ext cx="1674186"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2127463"/>
            <a:ext cx="1674186"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5808440"/>
            <a:ext cx="1674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3" y="4234882"/>
            <a:ext cx="2037972" cy="1815882"/>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72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8" y="339511"/>
            <a:ext cx="8679898"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8" y="339511"/>
            <a:ext cx="8679898"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12684F0A-E70A-41BF-8148-445814C53353}"/>
              </a:ext>
            </a:extLst>
          </p:cNvPr>
          <p:cNvSpPr/>
          <p:nvPr userDrawn="1"/>
        </p:nvSpPr>
        <p:spPr>
          <a:xfrm>
            <a:off x="0" y="339511"/>
            <a:ext cx="4415246" cy="651849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242648" y="339511"/>
            <a:ext cx="8679898" cy="724247"/>
          </a:xfrm>
          <a:prstGeom prst="rect">
            <a:avLst/>
          </a:prstGeom>
        </p:spPr>
        <p:txBody>
          <a:bodyPr anchor="ctr"/>
          <a:lstStyle>
            <a:lvl1pPr marL="0" indent="0" algn="ctr">
              <a:buNone/>
              <a:defRPr sz="5400" b="0" baseline="0">
                <a:solidFill>
                  <a:schemeClr val="tx1">
                    <a:lumMod val="90000"/>
                    <a:lumOff val="10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474261F5-E73A-4DCE-AA74-3F3BA62A3427}"/>
              </a:ext>
            </a:extLst>
          </p:cNvPr>
          <p:cNvSpPr>
            <a:spLocks noGrp="1"/>
          </p:cNvSpPr>
          <p:nvPr>
            <p:ph type="pic" sz="quarter" idx="11" hasCustomPrompt="1"/>
          </p:nvPr>
        </p:nvSpPr>
        <p:spPr>
          <a:xfrm>
            <a:off x="728485" y="1633058"/>
            <a:ext cx="2295567" cy="359188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0" r:id="rId7"/>
    <p:sldLayoutId id="2147483682" r:id="rId8"/>
    <p:sldLayoutId id="2147483683" r:id="rId9"/>
    <p:sldLayoutId id="2147483684" r:id="rId10"/>
    <p:sldLayoutId id="2147483685" r:id="rId11"/>
    <p:sldLayoutId id="2147483686" r:id="rId12"/>
    <p:sldLayoutId id="2147483687" r:id="rId13"/>
    <p:sldLayoutId id="2147483688" r:id="rId14"/>
    <p:sldLayoutId id="2147483671" r:id="rId15"/>
    <p:sldLayoutId id="2147483672" r:id="rId16"/>
    <p:sldLayoutId id="214748368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1738A81-3FB9-4BE9-8F46-F46349550BA3}"/>
              </a:ext>
            </a:extLst>
          </p:cNvPr>
          <p:cNvSpPr/>
          <p:nvPr/>
        </p:nvSpPr>
        <p:spPr>
          <a:xfrm>
            <a:off x="235267" y="5544386"/>
            <a:ext cx="383767" cy="556898"/>
          </a:xfrm>
          <a:custGeom>
            <a:avLst/>
            <a:gdLst>
              <a:gd name="connsiteX0" fmla="*/ 443807 w 893686"/>
              <a:gd name="connsiteY0" fmla="*/ 947581 h 972643"/>
              <a:gd name="connsiteX1" fmla="*/ 498389 w 893686"/>
              <a:gd name="connsiteY1" fmla="*/ 957639 h 972643"/>
              <a:gd name="connsiteX2" fmla="*/ 390684 w 893686"/>
              <a:gd name="connsiteY2" fmla="*/ 962829 h 972643"/>
              <a:gd name="connsiteX3" fmla="*/ 443807 w 893686"/>
              <a:gd name="connsiteY3" fmla="*/ 947581 h 972643"/>
              <a:gd name="connsiteX4" fmla="*/ 507472 w 893686"/>
              <a:gd name="connsiteY4" fmla="*/ 879780 h 972643"/>
              <a:gd name="connsiteX5" fmla="*/ 524990 w 893686"/>
              <a:gd name="connsiteY5" fmla="*/ 910274 h 972643"/>
              <a:gd name="connsiteX6" fmla="*/ 504228 w 893686"/>
              <a:gd name="connsiteY6" fmla="*/ 918060 h 972643"/>
              <a:gd name="connsiteX7" fmla="*/ 377708 w 893686"/>
              <a:gd name="connsiteY7" fmla="*/ 918060 h 972643"/>
              <a:gd name="connsiteX8" fmla="*/ 353052 w 893686"/>
              <a:gd name="connsiteY8" fmla="*/ 899893 h 972643"/>
              <a:gd name="connsiteX9" fmla="*/ 376410 w 893686"/>
              <a:gd name="connsiteY9" fmla="*/ 881077 h 972643"/>
              <a:gd name="connsiteX10" fmla="*/ 507472 w 893686"/>
              <a:gd name="connsiteY10" fmla="*/ 879780 h 972643"/>
              <a:gd name="connsiteX11" fmla="*/ 445590 w 893686"/>
              <a:gd name="connsiteY11" fmla="*/ 799894 h 972643"/>
              <a:gd name="connsiteX12" fmla="*/ 532126 w 893686"/>
              <a:gd name="connsiteY12" fmla="*/ 805166 h 972643"/>
              <a:gd name="connsiteX13" fmla="*/ 539263 w 893686"/>
              <a:gd name="connsiteY13" fmla="*/ 825928 h 972643"/>
              <a:gd name="connsiteX14" fmla="*/ 517204 w 893686"/>
              <a:gd name="connsiteY14" fmla="*/ 842798 h 972643"/>
              <a:gd name="connsiteX15" fmla="*/ 366678 w 893686"/>
              <a:gd name="connsiteY15" fmla="*/ 842798 h 972643"/>
              <a:gd name="connsiteX16" fmla="*/ 346564 w 893686"/>
              <a:gd name="connsiteY16" fmla="*/ 825280 h 972643"/>
              <a:gd name="connsiteX17" fmla="*/ 357594 w 893686"/>
              <a:gd name="connsiteY17" fmla="*/ 805815 h 972643"/>
              <a:gd name="connsiteX18" fmla="*/ 445590 w 893686"/>
              <a:gd name="connsiteY18" fmla="*/ 799894 h 972643"/>
              <a:gd name="connsiteX19" fmla="*/ 27995 w 893686"/>
              <a:gd name="connsiteY19" fmla="*/ 447668 h 972643"/>
              <a:gd name="connsiteX20" fmla="*/ 137646 w 893686"/>
              <a:gd name="connsiteY20" fmla="*/ 472323 h 972643"/>
              <a:gd name="connsiteX21" fmla="*/ 30590 w 893686"/>
              <a:gd name="connsiteY21" fmla="*/ 517741 h 972643"/>
              <a:gd name="connsiteX22" fmla="*/ 96 w 893686"/>
              <a:gd name="connsiteY22" fmla="*/ 480109 h 972643"/>
              <a:gd name="connsiteX23" fmla="*/ 27995 w 893686"/>
              <a:gd name="connsiteY23" fmla="*/ 447668 h 972643"/>
              <a:gd name="connsiteX24" fmla="*/ 874135 w 893686"/>
              <a:gd name="connsiteY24" fmla="*/ 375324 h 972643"/>
              <a:gd name="connsiteX25" fmla="*/ 885083 w 893686"/>
              <a:gd name="connsiteY25" fmla="*/ 384084 h 972643"/>
              <a:gd name="connsiteX26" fmla="*/ 890274 w 893686"/>
              <a:gd name="connsiteY26" fmla="*/ 445074 h 972643"/>
              <a:gd name="connsiteX27" fmla="*/ 864321 w 893686"/>
              <a:gd name="connsiteY27" fmla="*/ 449615 h 972643"/>
              <a:gd name="connsiteX28" fmla="*/ 751426 w 893686"/>
              <a:gd name="connsiteY28" fmla="*/ 419120 h 972643"/>
              <a:gd name="connsiteX29" fmla="*/ 859780 w 893686"/>
              <a:gd name="connsiteY29" fmla="*/ 378244 h 972643"/>
              <a:gd name="connsiteX30" fmla="*/ 874135 w 893686"/>
              <a:gd name="connsiteY30" fmla="*/ 375324 h 972643"/>
              <a:gd name="connsiteX31" fmla="*/ 441455 w 893686"/>
              <a:gd name="connsiteY31" fmla="*/ 241019 h 972643"/>
              <a:gd name="connsiteX32" fmla="*/ 597009 w 893686"/>
              <a:gd name="connsiteY32" fmla="*/ 291303 h 972643"/>
              <a:gd name="connsiteX33" fmla="*/ 613230 w 893686"/>
              <a:gd name="connsiteY33" fmla="*/ 583271 h 972643"/>
              <a:gd name="connsiteX34" fmla="*/ 593116 w 893686"/>
              <a:gd name="connsiteY34" fmla="*/ 607277 h 972643"/>
              <a:gd name="connsiteX35" fmla="*/ 541860 w 893686"/>
              <a:gd name="connsiteY35" fmla="*/ 737040 h 972643"/>
              <a:gd name="connsiteX36" fmla="*/ 506824 w 893686"/>
              <a:gd name="connsiteY36" fmla="*/ 774672 h 972643"/>
              <a:gd name="connsiteX37" fmla="*/ 439347 w 893686"/>
              <a:gd name="connsiteY37" fmla="*/ 779862 h 972643"/>
              <a:gd name="connsiteX38" fmla="*/ 344618 w 893686"/>
              <a:gd name="connsiteY38" fmla="*/ 696814 h 972643"/>
              <a:gd name="connsiteX39" fmla="*/ 290766 w 893686"/>
              <a:gd name="connsiteY39" fmla="*/ 595598 h 972643"/>
              <a:gd name="connsiteX40" fmla="*/ 286874 w 893686"/>
              <a:gd name="connsiteY40" fmla="*/ 307523 h 972643"/>
              <a:gd name="connsiteX41" fmla="*/ 441455 w 893686"/>
              <a:gd name="connsiteY41" fmla="*/ 241019 h 972643"/>
              <a:gd name="connsiteX42" fmla="*/ 82577 w 893686"/>
              <a:gd name="connsiteY42" fmla="*/ 235666 h 972643"/>
              <a:gd name="connsiteX43" fmla="*/ 100014 w 893686"/>
              <a:gd name="connsiteY43" fmla="*/ 248480 h 972643"/>
              <a:gd name="connsiteX44" fmla="*/ 160354 w 893686"/>
              <a:gd name="connsiteY44" fmla="*/ 309469 h 972643"/>
              <a:gd name="connsiteX45" fmla="*/ 156461 w 893686"/>
              <a:gd name="connsiteY45" fmla="*/ 318553 h 972643"/>
              <a:gd name="connsiteX46" fmla="*/ 71466 w 893686"/>
              <a:gd name="connsiteY46" fmla="*/ 305576 h 972643"/>
              <a:gd name="connsiteX47" fmla="*/ 39674 w 893686"/>
              <a:gd name="connsiteY47" fmla="*/ 282868 h 972643"/>
              <a:gd name="connsiteX48" fmla="*/ 61734 w 893686"/>
              <a:gd name="connsiteY48" fmla="*/ 237451 h 972643"/>
              <a:gd name="connsiteX49" fmla="*/ 82577 w 893686"/>
              <a:gd name="connsiteY49" fmla="*/ 235666 h 972643"/>
              <a:gd name="connsiteX50" fmla="*/ 783138 w 893686"/>
              <a:gd name="connsiteY50" fmla="*/ 170703 h 972643"/>
              <a:gd name="connsiteX51" fmla="*/ 798790 w 893686"/>
              <a:gd name="connsiteY51" fmla="*/ 175164 h 972643"/>
              <a:gd name="connsiteX52" fmla="*/ 829285 w 893686"/>
              <a:gd name="connsiteY52" fmla="*/ 217986 h 972643"/>
              <a:gd name="connsiteX53" fmla="*/ 809820 w 893686"/>
              <a:gd name="connsiteY53" fmla="*/ 240046 h 972643"/>
              <a:gd name="connsiteX54" fmla="*/ 704063 w 893686"/>
              <a:gd name="connsiteY54" fmla="*/ 271190 h 972643"/>
              <a:gd name="connsiteX55" fmla="*/ 768945 w 893686"/>
              <a:gd name="connsiteY55" fmla="*/ 180354 h 972643"/>
              <a:gd name="connsiteX56" fmla="*/ 783138 w 893686"/>
              <a:gd name="connsiteY56" fmla="*/ 170703 h 972643"/>
              <a:gd name="connsiteX57" fmla="*/ 223350 w 893686"/>
              <a:gd name="connsiteY57" fmla="*/ 65879 h 972643"/>
              <a:gd name="connsiteX58" fmla="*/ 244701 w 893686"/>
              <a:gd name="connsiteY58" fmla="*/ 88871 h 972643"/>
              <a:gd name="connsiteX59" fmla="*/ 268707 w 893686"/>
              <a:gd name="connsiteY59" fmla="*/ 186194 h 972643"/>
              <a:gd name="connsiteX60" fmla="*/ 185009 w 893686"/>
              <a:gd name="connsiteY60" fmla="*/ 123907 h 972643"/>
              <a:gd name="connsiteX61" fmla="*/ 210313 w 893686"/>
              <a:gd name="connsiteY61" fmla="*/ 72651 h 972643"/>
              <a:gd name="connsiteX62" fmla="*/ 223350 w 893686"/>
              <a:gd name="connsiteY62" fmla="*/ 65879 h 972643"/>
              <a:gd name="connsiteX63" fmla="*/ 615824 w 893686"/>
              <a:gd name="connsiteY63" fmla="*/ 35668 h 972643"/>
              <a:gd name="connsiteX64" fmla="*/ 667729 w 893686"/>
              <a:gd name="connsiteY64" fmla="*/ 59026 h 972643"/>
              <a:gd name="connsiteX65" fmla="*/ 656051 w 893686"/>
              <a:gd name="connsiteY65" fmla="*/ 90818 h 972643"/>
              <a:gd name="connsiteX66" fmla="*/ 576246 w 893686"/>
              <a:gd name="connsiteY66" fmla="*/ 169325 h 972643"/>
              <a:gd name="connsiteX67" fmla="*/ 593764 w 893686"/>
              <a:gd name="connsiteY67" fmla="*/ 61621 h 972643"/>
              <a:gd name="connsiteX68" fmla="*/ 615824 w 893686"/>
              <a:gd name="connsiteY68" fmla="*/ 35668 h 972643"/>
              <a:gd name="connsiteX69" fmla="*/ 430262 w 893686"/>
              <a:gd name="connsiteY69" fmla="*/ 1282 h 972643"/>
              <a:gd name="connsiteX70" fmla="*/ 452971 w 893686"/>
              <a:gd name="connsiteY70" fmla="*/ 25937 h 972643"/>
              <a:gd name="connsiteX71" fmla="*/ 421179 w 893686"/>
              <a:gd name="connsiteY71" fmla="*/ 134938 h 972643"/>
              <a:gd name="connsiteX72" fmla="*/ 380303 w 893686"/>
              <a:gd name="connsiteY72" fmla="*/ 27234 h 972643"/>
              <a:gd name="connsiteX73" fmla="*/ 430262 w 893686"/>
              <a:gd name="connsiteY73" fmla="*/ 1282 h 97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93686" h="972643">
                <a:moveTo>
                  <a:pt x="443807" y="947581"/>
                </a:moveTo>
                <a:cubicBezTo>
                  <a:pt x="461082" y="948392"/>
                  <a:pt x="478600" y="953421"/>
                  <a:pt x="498389" y="957639"/>
                </a:cubicBezTo>
                <a:cubicBezTo>
                  <a:pt x="459459" y="979699"/>
                  <a:pt x="429614" y="973859"/>
                  <a:pt x="390684" y="962829"/>
                </a:cubicBezTo>
                <a:cubicBezTo>
                  <a:pt x="409500" y="950176"/>
                  <a:pt x="426531" y="946770"/>
                  <a:pt x="443807" y="947581"/>
                </a:cubicBezTo>
                <a:close/>
                <a:moveTo>
                  <a:pt x="507472" y="879780"/>
                </a:moveTo>
                <a:cubicBezTo>
                  <a:pt x="525639" y="879780"/>
                  <a:pt x="534722" y="888863"/>
                  <a:pt x="524990" y="910274"/>
                </a:cubicBezTo>
                <a:cubicBezTo>
                  <a:pt x="519151" y="912869"/>
                  <a:pt x="511365" y="917411"/>
                  <a:pt x="504228" y="918060"/>
                </a:cubicBezTo>
                <a:cubicBezTo>
                  <a:pt x="462055" y="918709"/>
                  <a:pt x="419882" y="918709"/>
                  <a:pt x="377708" y="918060"/>
                </a:cubicBezTo>
                <a:cubicBezTo>
                  <a:pt x="366678" y="918060"/>
                  <a:pt x="353701" y="914816"/>
                  <a:pt x="353052" y="899893"/>
                </a:cubicBezTo>
                <a:cubicBezTo>
                  <a:pt x="352404" y="884970"/>
                  <a:pt x="365380" y="881077"/>
                  <a:pt x="376410" y="881077"/>
                </a:cubicBezTo>
                <a:cubicBezTo>
                  <a:pt x="419882" y="879780"/>
                  <a:pt x="464001" y="879131"/>
                  <a:pt x="507472" y="879780"/>
                </a:cubicBezTo>
                <a:close/>
                <a:moveTo>
                  <a:pt x="445590" y="799894"/>
                </a:moveTo>
                <a:cubicBezTo>
                  <a:pt x="486547" y="799813"/>
                  <a:pt x="527260" y="801597"/>
                  <a:pt x="532126" y="805166"/>
                </a:cubicBezTo>
                <a:cubicBezTo>
                  <a:pt x="539263" y="810357"/>
                  <a:pt x="542507" y="817494"/>
                  <a:pt x="539263" y="825928"/>
                </a:cubicBezTo>
                <a:cubicBezTo>
                  <a:pt x="536019" y="836309"/>
                  <a:pt x="527584" y="842798"/>
                  <a:pt x="517204" y="842798"/>
                </a:cubicBezTo>
                <a:cubicBezTo>
                  <a:pt x="467244" y="843447"/>
                  <a:pt x="416637" y="843447"/>
                  <a:pt x="366678" y="842798"/>
                </a:cubicBezTo>
                <a:cubicBezTo>
                  <a:pt x="356946" y="842798"/>
                  <a:pt x="347862" y="836309"/>
                  <a:pt x="346564" y="825280"/>
                </a:cubicBezTo>
                <a:cubicBezTo>
                  <a:pt x="345267" y="816196"/>
                  <a:pt x="350457" y="810357"/>
                  <a:pt x="357594" y="805815"/>
                </a:cubicBezTo>
                <a:cubicBezTo>
                  <a:pt x="363433" y="801922"/>
                  <a:pt x="404634" y="799975"/>
                  <a:pt x="445590" y="799894"/>
                </a:cubicBezTo>
                <a:close/>
                <a:moveTo>
                  <a:pt x="27995" y="447668"/>
                </a:moveTo>
                <a:cubicBezTo>
                  <a:pt x="61085" y="454805"/>
                  <a:pt x="92878" y="462591"/>
                  <a:pt x="137646" y="472323"/>
                </a:cubicBezTo>
                <a:cubicBezTo>
                  <a:pt x="98717" y="502818"/>
                  <a:pt x="64329" y="509955"/>
                  <a:pt x="30590" y="517741"/>
                </a:cubicBezTo>
                <a:cubicBezTo>
                  <a:pt x="2043" y="524229"/>
                  <a:pt x="745" y="499574"/>
                  <a:pt x="96" y="480109"/>
                </a:cubicBezTo>
                <a:cubicBezTo>
                  <a:pt x="-553" y="461293"/>
                  <a:pt x="1394" y="442477"/>
                  <a:pt x="27995" y="447668"/>
                </a:cubicBezTo>
                <a:close/>
                <a:moveTo>
                  <a:pt x="874135" y="375324"/>
                </a:moveTo>
                <a:cubicBezTo>
                  <a:pt x="878758" y="375649"/>
                  <a:pt x="882813" y="377920"/>
                  <a:pt x="885083" y="384084"/>
                </a:cubicBezTo>
                <a:cubicBezTo>
                  <a:pt x="892220" y="403548"/>
                  <a:pt x="897411" y="424960"/>
                  <a:pt x="890274" y="445074"/>
                </a:cubicBezTo>
                <a:cubicBezTo>
                  <a:pt x="886381" y="456104"/>
                  <a:pt x="873405" y="452211"/>
                  <a:pt x="864321" y="449615"/>
                </a:cubicBezTo>
                <a:cubicBezTo>
                  <a:pt x="829934" y="441181"/>
                  <a:pt x="794897" y="439883"/>
                  <a:pt x="751426" y="419120"/>
                </a:cubicBezTo>
                <a:cubicBezTo>
                  <a:pt x="794897" y="402900"/>
                  <a:pt x="827339" y="389923"/>
                  <a:pt x="859780" y="378244"/>
                </a:cubicBezTo>
                <a:cubicBezTo>
                  <a:pt x="864321" y="376622"/>
                  <a:pt x="869512" y="375000"/>
                  <a:pt x="874135" y="375324"/>
                </a:cubicBezTo>
                <a:close/>
                <a:moveTo>
                  <a:pt x="441455" y="241019"/>
                </a:moveTo>
                <a:cubicBezTo>
                  <a:pt x="498713" y="237938"/>
                  <a:pt x="556133" y="254320"/>
                  <a:pt x="597009" y="291303"/>
                </a:cubicBezTo>
                <a:cubicBezTo>
                  <a:pt x="683302" y="367863"/>
                  <a:pt x="689790" y="485948"/>
                  <a:pt x="613230" y="583271"/>
                </a:cubicBezTo>
                <a:cubicBezTo>
                  <a:pt x="607391" y="589110"/>
                  <a:pt x="602200" y="594949"/>
                  <a:pt x="593116" y="607277"/>
                </a:cubicBezTo>
                <a:cubicBezTo>
                  <a:pt x="559378" y="638420"/>
                  <a:pt x="540562" y="683188"/>
                  <a:pt x="541860" y="737040"/>
                </a:cubicBezTo>
                <a:cubicBezTo>
                  <a:pt x="542509" y="760398"/>
                  <a:pt x="530830" y="772725"/>
                  <a:pt x="506824" y="774672"/>
                </a:cubicBezTo>
                <a:cubicBezTo>
                  <a:pt x="484115" y="775969"/>
                  <a:pt x="461407" y="779862"/>
                  <a:pt x="439347" y="779862"/>
                </a:cubicBezTo>
                <a:cubicBezTo>
                  <a:pt x="356297" y="779214"/>
                  <a:pt x="355000" y="778565"/>
                  <a:pt x="344618" y="696814"/>
                </a:cubicBezTo>
                <a:cubicBezTo>
                  <a:pt x="339428" y="655938"/>
                  <a:pt x="316719" y="624795"/>
                  <a:pt x="290766" y="595598"/>
                </a:cubicBezTo>
                <a:cubicBezTo>
                  <a:pt x="209016" y="504764"/>
                  <a:pt x="207069" y="388625"/>
                  <a:pt x="286874" y="307523"/>
                </a:cubicBezTo>
                <a:cubicBezTo>
                  <a:pt x="327101" y="266647"/>
                  <a:pt x="384197" y="244101"/>
                  <a:pt x="441455" y="241019"/>
                </a:cubicBezTo>
                <a:close/>
                <a:moveTo>
                  <a:pt x="82577" y="235666"/>
                </a:moveTo>
                <a:cubicBezTo>
                  <a:pt x="88984" y="238423"/>
                  <a:pt x="94823" y="243614"/>
                  <a:pt x="100014" y="248480"/>
                </a:cubicBezTo>
                <a:cubicBezTo>
                  <a:pt x="120776" y="267945"/>
                  <a:pt x="140241" y="289356"/>
                  <a:pt x="160354" y="309469"/>
                </a:cubicBezTo>
                <a:cubicBezTo>
                  <a:pt x="159056" y="312713"/>
                  <a:pt x="157759" y="315957"/>
                  <a:pt x="156461" y="318553"/>
                </a:cubicBezTo>
                <a:cubicBezTo>
                  <a:pt x="127913" y="314011"/>
                  <a:pt x="100014" y="310767"/>
                  <a:pt x="71466" y="305576"/>
                </a:cubicBezTo>
                <a:cubicBezTo>
                  <a:pt x="57841" y="302981"/>
                  <a:pt x="39674" y="301683"/>
                  <a:pt x="39674" y="282868"/>
                </a:cubicBezTo>
                <a:cubicBezTo>
                  <a:pt x="39674" y="264701"/>
                  <a:pt x="46162" y="247183"/>
                  <a:pt x="61734" y="237451"/>
                </a:cubicBezTo>
                <a:cubicBezTo>
                  <a:pt x="69195" y="232584"/>
                  <a:pt x="76170" y="232909"/>
                  <a:pt x="82577" y="235666"/>
                </a:cubicBezTo>
                <a:close/>
                <a:moveTo>
                  <a:pt x="783138" y="170703"/>
                </a:moveTo>
                <a:cubicBezTo>
                  <a:pt x="788409" y="169324"/>
                  <a:pt x="793924" y="170297"/>
                  <a:pt x="798790" y="175164"/>
                </a:cubicBezTo>
                <a:cubicBezTo>
                  <a:pt x="811118" y="187491"/>
                  <a:pt x="822797" y="202414"/>
                  <a:pt x="829285" y="217986"/>
                </a:cubicBezTo>
                <a:cubicBezTo>
                  <a:pt x="835124" y="231612"/>
                  <a:pt x="820201" y="236802"/>
                  <a:pt x="809820" y="240046"/>
                </a:cubicBezTo>
                <a:cubicBezTo>
                  <a:pt x="778028" y="250428"/>
                  <a:pt x="746236" y="258862"/>
                  <a:pt x="704063" y="271190"/>
                </a:cubicBezTo>
                <a:cubicBezTo>
                  <a:pt x="723528" y="229015"/>
                  <a:pt x="747534" y="205658"/>
                  <a:pt x="768945" y="180354"/>
                </a:cubicBezTo>
                <a:cubicBezTo>
                  <a:pt x="772838" y="175812"/>
                  <a:pt x="777866" y="172082"/>
                  <a:pt x="783138" y="170703"/>
                </a:cubicBezTo>
                <a:close/>
                <a:moveTo>
                  <a:pt x="223350" y="65879"/>
                </a:moveTo>
                <a:cubicBezTo>
                  <a:pt x="234482" y="64054"/>
                  <a:pt x="240321" y="75732"/>
                  <a:pt x="244701" y="88871"/>
                </a:cubicBezTo>
                <a:cubicBezTo>
                  <a:pt x="254433" y="118068"/>
                  <a:pt x="266112" y="147914"/>
                  <a:pt x="268707" y="186194"/>
                </a:cubicBezTo>
                <a:cubicBezTo>
                  <a:pt x="232373" y="170622"/>
                  <a:pt x="205772" y="149211"/>
                  <a:pt x="185009" y="123907"/>
                </a:cubicBezTo>
                <a:cubicBezTo>
                  <a:pt x="162950" y="96657"/>
                  <a:pt x="194742" y="85627"/>
                  <a:pt x="210313" y="72651"/>
                </a:cubicBezTo>
                <a:cubicBezTo>
                  <a:pt x="215341" y="68596"/>
                  <a:pt x="219640" y="66487"/>
                  <a:pt x="223350" y="65879"/>
                </a:cubicBezTo>
                <a:close/>
                <a:moveTo>
                  <a:pt x="615824" y="35668"/>
                </a:moveTo>
                <a:cubicBezTo>
                  <a:pt x="635288" y="37615"/>
                  <a:pt x="654753" y="44752"/>
                  <a:pt x="667729" y="59026"/>
                </a:cubicBezTo>
                <a:cubicBezTo>
                  <a:pt x="679408" y="72651"/>
                  <a:pt x="665783" y="83032"/>
                  <a:pt x="656051" y="90818"/>
                </a:cubicBezTo>
                <a:cubicBezTo>
                  <a:pt x="628800" y="112229"/>
                  <a:pt x="615175" y="147914"/>
                  <a:pt x="576246" y="169325"/>
                </a:cubicBezTo>
                <a:cubicBezTo>
                  <a:pt x="583383" y="125205"/>
                  <a:pt x="588574" y="93413"/>
                  <a:pt x="593764" y="61621"/>
                </a:cubicBezTo>
                <a:cubicBezTo>
                  <a:pt x="595711" y="48645"/>
                  <a:pt x="597657" y="33722"/>
                  <a:pt x="615824" y="35668"/>
                </a:cubicBezTo>
                <a:close/>
                <a:moveTo>
                  <a:pt x="430262" y="1282"/>
                </a:moveTo>
                <a:cubicBezTo>
                  <a:pt x="449078" y="-3909"/>
                  <a:pt x="457513" y="7121"/>
                  <a:pt x="452971" y="25937"/>
                </a:cubicBezTo>
                <a:cubicBezTo>
                  <a:pt x="444536" y="59675"/>
                  <a:pt x="443888" y="95360"/>
                  <a:pt x="421179" y="134938"/>
                </a:cubicBezTo>
                <a:cubicBezTo>
                  <a:pt x="396523" y="97955"/>
                  <a:pt x="384844" y="62270"/>
                  <a:pt x="380303" y="27234"/>
                </a:cubicBezTo>
                <a:cubicBezTo>
                  <a:pt x="375761" y="-8451"/>
                  <a:pt x="411447" y="6472"/>
                  <a:pt x="430262" y="1282"/>
                </a:cubicBezTo>
                <a:close/>
              </a:path>
            </a:pathLst>
          </a:custGeom>
          <a:solidFill>
            <a:schemeClr val="accent4"/>
          </a:solidFill>
          <a:ln w="6487" cap="flat">
            <a:noFill/>
            <a:prstDash val="solid"/>
            <a:miter/>
          </a:ln>
        </p:spPr>
        <p:txBody>
          <a:bodyPr wrap="square" rtlCol="0" anchor="ctr">
            <a:noAutofit/>
          </a:bodyPr>
          <a:lstStyle/>
          <a:p>
            <a:endParaRPr lang="en-US"/>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8615" y="-1"/>
            <a:ext cx="728836" cy="838201"/>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22733" y="823867"/>
            <a:ext cx="7385538" cy="646331"/>
          </a:xfrm>
          <a:prstGeom prst="rect">
            <a:avLst/>
          </a:prstGeom>
          <a:noFill/>
        </p:spPr>
        <p:txBody>
          <a:bodyPr wrap="square" lIns="91440" tIns="45720" rIns="91440" bIns="45720">
            <a:spAutoFit/>
          </a:bodyPr>
          <a:lstStyle/>
          <a:p>
            <a:pPr algn="ctr"/>
            <a:r>
              <a:rPr lang="en-US" sz="3600" b="1" cap="all" spc="0" dirty="0" err="1"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Jabatan</a:t>
            </a:r>
            <a:r>
              <a:rPr lang="en-US" sz="3600" b="1" cap="all" spc="0"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hal</a:t>
            </a:r>
            <a:r>
              <a:rPr lang="en-US" sz="3600" b="1" cap="all" spc="0"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ehwal</a:t>
            </a:r>
            <a:r>
              <a:rPr lang="en-US" sz="3600" b="1" cap="all" spc="0"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agama </a:t>
            </a:r>
            <a:r>
              <a:rPr lang="en-US" sz="3600" b="1" cap="all" spc="0" dirty="0" err="1"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terengganu</a:t>
            </a:r>
            <a:endParaRPr lang="en-US" sz="3600" b="1" cap="all" spc="0"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endParaRPr>
          </a:p>
        </p:txBody>
      </p:sp>
      <p:sp>
        <p:nvSpPr>
          <p:cNvPr id="7" name="Rectangle 5"/>
          <p:cNvSpPr txBox="1">
            <a:spLocks noChangeArrowheads="1"/>
          </p:cNvSpPr>
          <p:nvPr/>
        </p:nvSpPr>
        <p:spPr>
          <a:xfrm>
            <a:off x="2059824" y="1458040"/>
            <a:ext cx="4009292" cy="72008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smtClean="0">
                <a:solidFill>
                  <a:schemeClr val="bg1"/>
                </a:solidFill>
                <a:latin typeface="Bodoni MT Black" pitchFamily="18" charset="0"/>
              </a:rPr>
              <a:t>KHUTBAH MULTIMEDIA</a:t>
            </a:r>
          </a:p>
          <a:p>
            <a:pPr algn="ctr"/>
            <a:r>
              <a:rPr lang="ms-MY" sz="1600" b="1" dirty="0" smtClean="0">
                <a:solidFill>
                  <a:schemeClr val="bg1"/>
                </a:solidFill>
                <a:latin typeface="Bodoni MT Black" pitchFamily="18" charset="0"/>
              </a:rPr>
              <a:t>Siri: 7/2021</a:t>
            </a:r>
            <a:endParaRPr lang="en-US" sz="1600" dirty="0" smtClean="0">
              <a:solidFill>
                <a:schemeClr val="bg1"/>
              </a:solidFill>
              <a:latin typeface="Bodoni MT Black" pitchFamily="18" charset="0"/>
            </a:endParaRPr>
          </a:p>
          <a:p>
            <a:pPr algn="ctr"/>
            <a:endParaRPr lang="ru-RU" sz="2900" dirty="0" smtClean="0">
              <a:solidFill>
                <a:srgbClr val="0079A4"/>
              </a:solidFill>
            </a:endParaRPr>
          </a:p>
        </p:txBody>
      </p:sp>
      <p:sp>
        <p:nvSpPr>
          <p:cNvPr id="8" name="Rectangle 6"/>
          <p:cNvSpPr txBox="1">
            <a:spLocks noChangeArrowheads="1"/>
          </p:cNvSpPr>
          <p:nvPr/>
        </p:nvSpPr>
        <p:spPr>
          <a:xfrm>
            <a:off x="218640" y="2367613"/>
            <a:ext cx="8742480" cy="2626905"/>
          </a:xfrm>
          <a:prstGeom prst="rect">
            <a:avLst/>
          </a:prstGeom>
        </p:spPr>
        <p:txBody>
          <a:bodyPr/>
          <a:lst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a:lstStyle>
          <a:p>
            <a:r>
              <a:rPr lang="en-US" sz="72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KITA JAGA </a:t>
            </a:r>
          </a:p>
          <a:p>
            <a:r>
              <a:rPr lang="en-US" sz="7200" dirty="0" smtClean="0">
                <a:ln w="12700">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KELUARGA KITA</a:t>
            </a:r>
            <a:endParaRPr lang="en-US" sz="7200" dirty="0">
              <a:solidFill>
                <a:srgbClr val="FF0000"/>
              </a:solidFill>
            </a:endParaRPr>
          </a:p>
        </p:txBody>
      </p:sp>
      <p:sp>
        <p:nvSpPr>
          <p:cNvPr id="9" name="TextBox 8"/>
          <p:cNvSpPr txBox="1"/>
          <p:nvPr/>
        </p:nvSpPr>
        <p:spPr>
          <a:xfrm>
            <a:off x="1160736" y="6101284"/>
            <a:ext cx="6144594" cy="584775"/>
          </a:xfrm>
          <a:prstGeom prst="rect">
            <a:avLst/>
          </a:prstGeom>
          <a:noFill/>
        </p:spPr>
        <p:txBody>
          <a:bodyPr wrap="square">
            <a:spAutoFit/>
          </a:bodyPr>
          <a:lstStyle/>
          <a:p>
            <a:pPr algn="ctr"/>
            <a:r>
              <a:rPr lang="en-US" sz="1600" i="1" dirty="0" smtClean="0">
                <a:solidFill>
                  <a:srgbClr val="7030A0"/>
                </a:solidFill>
                <a:latin typeface="Arial Black" pitchFamily="34" charset="0"/>
              </a:rPr>
              <a:t>30 </a:t>
            </a:r>
            <a:r>
              <a:rPr lang="en-US" sz="1600" i="1" dirty="0">
                <a:solidFill>
                  <a:srgbClr val="7030A0"/>
                </a:solidFill>
                <a:latin typeface="Arial Black" pitchFamily="34" charset="0"/>
              </a:rPr>
              <a:t>JAMADILAKHIR BERSAMAAN </a:t>
            </a:r>
            <a:r>
              <a:rPr lang="en-US" sz="1600" i="1" dirty="0" smtClean="0">
                <a:solidFill>
                  <a:srgbClr val="7030A0"/>
                </a:solidFill>
                <a:latin typeface="Arial Black" pitchFamily="34" charset="0"/>
              </a:rPr>
              <a:t>12 FEBRUARI 2021</a:t>
            </a:r>
            <a:endParaRPr lang="en-US" sz="1600" i="1" dirty="0">
              <a:solidFill>
                <a:srgbClr val="7030A0"/>
              </a:solidFill>
              <a:latin typeface="Arial Black" pitchFamily="34" charset="0"/>
            </a:endParaRPr>
          </a:p>
          <a:p>
            <a:pPr algn="ctr"/>
            <a:r>
              <a:rPr lang="en-US" sz="1600" i="1" dirty="0">
                <a:solidFill>
                  <a:srgbClr val="7030A0"/>
                </a:solidFill>
                <a:latin typeface="Arial Black" pitchFamily="34" charset="0"/>
              </a:rPr>
              <a:t>http://e-khutbah.terengganu.gov.my</a:t>
            </a:r>
          </a:p>
        </p:txBody>
      </p:sp>
    </p:spTree>
    <p:extLst>
      <p:ext uri="{BB962C8B-B14F-4D97-AF65-F5344CB8AC3E}">
        <p14:creationId xmlns:p14="http://schemas.microsoft.com/office/powerpoint/2010/main" val="399340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354401" y="193173"/>
            <a:ext cx="8176752" cy="747890"/>
          </a:xfrm>
          <a:prstGeom prst="rect">
            <a:avLst/>
          </a:prstGeom>
          <a:ln>
            <a:solidFill>
              <a:schemeClr val="bg2"/>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PERANAN PENTING IBU BAPA</a:t>
            </a:r>
            <a:endParaRPr lang="en-US" sz="3600" dirty="0">
              <a:solidFill>
                <a:schemeClr val="accent2"/>
              </a:solidFill>
            </a:endParaRPr>
          </a:p>
        </p:txBody>
      </p:sp>
      <p:sp>
        <p:nvSpPr>
          <p:cNvPr id="3" name="Content Placeholder 5"/>
          <p:cNvSpPr txBox="1">
            <a:spLocks/>
          </p:cNvSpPr>
          <p:nvPr/>
        </p:nvSpPr>
        <p:spPr>
          <a:xfrm>
            <a:off x="605616" y="4533900"/>
            <a:ext cx="7926838" cy="142897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endParaRPr lang="en-US" sz="6600" dirty="0">
              <a:solidFill>
                <a:schemeClr val="bg1"/>
              </a:solidFill>
              <a:latin typeface="Traditional Arabic" pitchFamily="18" charset="-78"/>
              <a:cs typeface="Traditional Arabic" pitchFamily="18" charset="-78"/>
            </a:endParaRPr>
          </a:p>
        </p:txBody>
      </p:sp>
      <p:sp>
        <p:nvSpPr>
          <p:cNvPr id="4" name="Title 6"/>
          <p:cNvSpPr txBox="1">
            <a:spLocks/>
          </p:cNvSpPr>
          <p:nvPr/>
        </p:nvSpPr>
        <p:spPr>
          <a:xfrm>
            <a:off x="171862" y="1199873"/>
            <a:ext cx="8541832" cy="1147417"/>
          </a:xfrm>
          <a:prstGeom prst="rect">
            <a:avLst/>
          </a:prstGeom>
          <a:solidFill>
            <a:schemeClr val="tx2">
              <a:lumMod val="50000"/>
              <a:lumOff val="50000"/>
            </a:schemeClr>
          </a:solidFill>
          <a:ln>
            <a:solidFill>
              <a:schemeClr val="bg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Wingdings" pitchFamily="2" charset="2"/>
              <a:buChar char="q"/>
            </a:pPr>
            <a:r>
              <a:rPr lang="ms-MY" sz="4000" b="1" dirty="0">
                <a:solidFill>
                  <a:srgbClr val="FF0000"/>
                </a:solidFill>
              </a:rPr>
              <a:t>melahirkan keluarga yang bertakwa dan diredhai Allah</a:t>
            </a:r>
            <a:endParaRPr lang="en-US" sz="4000" b="1" dirty="0">
              <a:solidFill>
                <a:srgbClr val="FF0000"/>
              </a:solidFill>
            </a:endParaRPr>
          </a:p>
        </p:txBody>
      </p:sp>
      <p:sp>
        <p:nvSpPr>
          <p:cNvPr id="5" name="Title 6"/>
          <p:cNvSpPr txBox="1">
            <a:spLocks/>
          </p:cNvSpPr>
          <p:nvPr/>
        </p:nvSpPr>
        <p:spPr>
          <a:xfrm>
            <a:off x="171861" y="2652273"/>
            <a:ext cx="8541833" cy="1607755"/>
          </a:xfrm>
          <a:prstGeom prst="rect">
            <a:avLst/>
          </a:prstGeom>
          <a:solidFill>
            <a:srgbClr val="FF0000"/>
          </a:solidFill>
          <a:ln>
            <a:solidFill>
              <a:schemeClr val="bg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itchFamily="2" charset="2"/>
              <a:buChar char="q"/>
            </a:pPr>
            <a:r>
              <a:rPr lang="ms-MY" sz="3600" b="1" dirty="0">
                <a:solidFill>
                  <a:srgbClr val="00FF00"/>
                </a:solidFill>
              </a:rPr>
              <a:t>mencorakkan pembentukan keluarga dan menentukan hala tuju yang tepat atas landasan Islam</a:t>
            </a:r>
            <a:endParaRPr lang="en-US" sz="3600" b="1" dirty="0">
              <a:solidFill>
                <a:srgbClr val="00FF00"/>
              </a:solidFill>
            </a:endParaRPr>
          </a:p>
        </p:txBody>
      </p:sp>
      <p:sp>
        <p:nvSpPr>
          <p:cNvPr id="6" name="Title 6"/>
          <p:cNvSpPr txBox="1">
            <a:spLocks/>
          </p:cNvSpPr>
          <p:nvPr/>
        </p:nvSpPr>
        <p:spPr>
          <a:xfrm>
            <a:off x="171861" y="4567613"/>
            <a:ext cx="8541832" cy="1147417"/>
          </a:xfrm>
          <a:prstGeom prst="rect">
            <a:avLst/>
          </a:prstGeom>
          <a:solidFill>
            <a:srgbClr val="00B0F0"/>
          </a:solidFill>
          <a:ln>
            <a:solidFill>
              <a:schemeClr val="bg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itchFamily="2" charset="2"/>
              <a:buChar char="q"/>
            </a:pPr>
            <a:r>
              <a:rPr lang="ms-MY" sz="4000" dirty="0">
                <a:solidFill>
                  <a:srgbClr val="FFFF00"/>
                </a:solidFill>
              </a:rPr>
              <a:t>menentukan dan </a:t>
            </a:r>
            <a:r>
              <a:rPr lang="ms-MY" sz="4000" dirty="0" smtClean="0">
                <a:solidFill>
                  <a:srgbClr val="FFFF00"/>
                </a:solidFill>
              </a:rPr>
              <a:t>mencorakkan </a:t>
            </a:r>
            <a:r>
              <a:rPr lang="ms-MY" sz="4000" dirty="0">
                <a:solidFill>
                  <a:srgbClr val="FFFF00"/>
                </a:solidFill>
              </a:rPr>
              <a:t>cara hidup anak-anak </a:t>
            </a:r>
            <a:endParaRPr lang="en-US" sz="4000" dirty="0">
              <a:solidFill>
                <a:srgbClr val="FFFF00"/>
              </a:solidFill>
            </a:endParaRPr>
          </a:p>
        </p:txBody>
      </p:sp>
    </p:spTree>
    <p:extLst>
      <p:ext uri="{BB962C8B-B14F-4D97-AF65-F5344CB8AC3E}">
        <p14:creationId xmlns:p14="http://schemas.microsoft.com/office/powerpoint/2010/main" val="97985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998227" y="198783"/>
            <a:ext cx="6945534" cy="8045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s-MY" sz="3600" b="1" dirty="0">
                <a:solidFill>
                  <a:schemeClr val="accent2">
                    <a:lumMod val="60000"/>
                    <a:lumOff val="40000"/>
                  </a:schemeClr>
                </a:solidFill>
              </a:rPr>
              <a:t>Rasulullah </a:t>
            </a:r>
            <a:r>
              <a:rPr lang="ms-MY" sz="3600" b="1" dirty="0" smtClean="0">
                <a:solidFill>
                  <a:schemeClr val="accent2">
                    <a:lumMod val="60000"/>
                    <a:lumOff val="40000"/>
                  </a:schemeClr>
                </a:solidFill>
              </a:rPr>
              <a:t>SAW bersabda: </a:t>
            </a:r>
            <a:endParaRPr lang="en-US" sz="3600" b="1" dirty="0">
              <a:solidFill>
                <a:schemeClr val="accent2">
                  <a:lumMod val="60000"/>
                  <a:lumOff val="40000"/>
                </a:schemeClr>
              </a:solidFill>
            </a:endParaRPr>
          </a:p>
        </p:txBody>
      </p:sp>
      <p:sp>
        <p:nvSpPr>
          <p:cNvPr id="3" name="Content Placeholder 5"/>
          <p:cNvSpPr txBox="1">
            <a:spLocks/>
          </p:cNvSpPr>
          <p:nvPr/>
        </p:nvSpPr>
        <p:spPr>
          <a:xfrm>
            <a:off x="236668" y="914401"/>
            <a:ext cx="8696316" cy="2269864"/>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6600" b="1" dirty="0">
                <a:solidFill>
                  <a:schemeClr val="bg1"/>
                </a:solidFill>
                <a:latin typeface="Traditional Arabic" pitchFamily="18" charset="-78"/>
                <a:cs typeface="Traditional Arabic" pitchFamily="18" charset="-78"/>
              </a:rPr>
              <a:t>كُلُّ مَوْلُودٍ يُولَدُ عَلَى الفِطْرَةِ </a:t>
            </a:r>
            <a:r>
              <a:rPr lang="ar-SA" sz="6600" b="1" dirty="0" smtClean="0">
                <a:solidFill>
                  <a:schemeClr val="bg1"/>
                </a:solidFill>
                <a:latin typeface="Traditional Arabic" pitchFamily="18" charset="-78"/>
                <a:cs typeface="Traditional Arabic" pitchFamily="18" charset="-78"/>
              </a:rPr>
              <a:t>،فَأَبَوَاهُ </a:t>
            </a:r>
            <a:r>
              <a:rPr lang="ar-SA" sz="6600" b="1" dirty="0">
                <a:solidFill>
                  <a:schemeClr val="bg1"/>
                </a:solidFill>
                <a:latin typeface="Traditional Arabic" pitchFamily="18" charset="-78"/>
                <a:cs typeface="Traditional Arabic" pitchFamily="18" charset="-78"/>
              </a:rPr>
              <a:t>يُهَوِّدَانِهِ ، أَوْ يُنَصِّرَانِهِ </a:t>
            </a:r>
            <a:r>
              <a:rPr lang="ar-SA" sz="6600" b="1" dirty="0" smtClean="0">
                <a:solidFill>
                  <a:schemeClr val="bg1"/>
                </a:solidFill>
                <a:latin typeface="Traditional Arabic" pitchFamily="18" charset="-78"/>
                <a:cs typeface="Traditional Arabic" pitchFamily="18" charset="-78"/>
              </a:rPr>
              <a:t>، </a:t>
            </a:r>
            <a:r>
              <a:rPr lang="ar-SA" sz="6600" b="1" dirty="0">
                <a:solidFill>
                  <a:schemeClr val="bg1"/>
                </a:solidFill>
                <a:latin typeface="Traditional Arabic" pitchFamily="18" charset="-78"/>
                <a:cs typeface="Traditional Arabic" pitchFamily="18" charset="-78"/>
              </a:rPr>
              <a:t>أَوْ يُمَجِّسَانِهِ</a:t>
            </a:r>
            <a:endParaRPr lang="en-US" sz="6600" dirty="0">
              <a:solidFill>
                <a:schemeClr val="bg1"/>
              </a:solidFill>
              <a:latin typeface="Traditional Arabic" pitchFamily="18" charset="-78"/>
              <a:cs typeface="Traditional Arabic" pitchFamily="18" charset="-78"/>
            </a:endParaRPr>
          </a:p>
        </p:txBody>
      </p:sp>
      <p:sp>
        <p:nvSpPr>
          <p:cNvPr id="4" name="Content Placeholder 5"/>
          <p:cNvSpPr txBox="1">
            <a:spLocks/>
          </p:cNvSpPr>
          <p:nvPr/>
        </p:nvSpPr>
        <p:spPr>
          <a:xfrm>
            <a:off x="311973" y="2999440"/>
            <a:ext cx="8621012" cy="3455147"/>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s-MY" sz="4000" dirty="0">
                <a:solidFill>
                  <a:srgbClr val="00B0F0"/>
                </a:solidFill>
              </a:rPr>
              <a:t>“Setiap bayi yang dilahirkan dalam keadaan fitrah, maka kedua-dua ibu bapanyalah yang menjadikannya Yahudi, atau Nasrani atau Majusi.” (Hadis riwayat al-Bukhari dan Muslim)</a:t>
            </a:r>
            <a:endParaRPr lang="en-US" sz="4000" dirty="0">
              <a:solidFill>
                <a:srgbClr val="00B0F0"/>
              </a:solidFill>
            </a:endParaRPr>
          </a:p>
        </p:txBody>
      </p:sp>
    </p:spTree>
    <p:extLst>
      <p:ext uri="{BB962C8B-B14F-4D97-AF65-F5344CB8AC3E}">
        <p14:creationId xmlns:p14="http://schemas.microsoft.com/office/powerpoint/2010/main" val="192886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926123" y="198782"/>
            <a:ext cx="7463115" cy="11474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S.W.T </a:t>
            </a:r>
            <a:r>
              <a:rPr lang="en-US" sz="3600" dirty="0" err="1">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US" sz="3600" dirty="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 </a:t>
            </a:r>
            <a:endPar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3600" dirty="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l-</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Israk</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 23</a:t>
            </a:r>
            <a:endParaRPr lang="en-US" sz="3600" dirty="0">
              <a:solidFill>
                <a:schemeClr val="accent2"/>
              </a:solidFill>
            </a:endParaRPr>
          </a:p>
        </p:txBody>
      </p:sp>
      <p:sp>
        <p:nvSpPr>
          <p:cNvPr id="3" name="Content Placeholder 5"/>
          <p:cNvSpPr txBox="1">
            <a:spLocks/>
          </p:cNvSpPr>
          <p:nvPr/>
        </p:nvSpPr>
        <p:spPr>
          <a:xfrm>
            <a:off x="293077" y="1625600"/>
            <a:ext cx="8557846" cy="49042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7200" dirty="0" smtClean="0">
                <a:solidFill>
                  <a:schemeClr val="bg1"/>
                </a:solidFill>
                <a:latin typeface="Traditional Arabic" pitchFamily="18" charset="-78"/>
                <a:cs typeface="Traditional Arabic" pitchFamily="18" charset="-78"/>
              </a:rPr>
              <a:t>وَ</a:t>
            </a:r>
            <a:r>
              <a:rPr lang="ar-SA" sz="7200" b="1" dirty="0" smtClean="0">
                <a:solidFill>
                  <a:schemeClr val="bg1"/>
                </a:solidFill>
                <a:latin typeface="Traditional Arabic" pitchFamily="18" charset="-78"/>
                <a:cs typeface="Traditional Arabic" pitchFamily="18" charset="-78"/>
              </a:rPr>
              <a:t>قَضَىٰ </a:t>
            </a:r>
            <a:r>
              <a:rPr lang="ar-SA" sz="7200" b="1" dirty="0">
                <a:solidFill>
                  <a:schemeClr val="bg1"/>
                </a:solidFill>
                <a:latin typeface="Traditional Arabic" pitchFamily="18" charset="-78"/>
                <a:cs typeface="Traditional Arabic" pitchFamily="18" charset="-78"/>
              </a:rPr>
              <a:t>رَبُّكَ أَلَّا </a:t>
            </a:r>
            <a:r>
              <a:rPr lang="ar-SA" sz="7200" b="1" dirty="0" smtClean="0">
                <a:solidFill>
                  <a:schemeClr val="bg1"/>
                </a:solidFill>
                <a:latin typeface="Traditional Arabic" pitchFamily="18" charset="-78"/>
                <a:cs typeface="Traditional Arabic" pitchFamily="18" charset="-78"/>
              </a:rPr>
              <a:t>تَعْبُدُوْا إِلَّا </a:t>
            </a:r>
            <a:r>
              <a:rPr lang="ar-SA" sz="7200" b="1" dirty="0">
                <a:solidFill>
                  <a:schemeClr val="bg1"/>
                </a:solidFill>
                <a:latin typeface="Traditional Arabic" pitchFamily="18" charset="-78"/>
                <a:cs typeface="Traditional Arabic" pitchFamily="18" charset="-78"/>
              </a:rPr>
              <a:t>إِيَّاهُ وَبِٱلْوَٰلِدَيْنِ إِحْسَٰنًا ۚ إِمَّا يَبْلُغَنَّ عِندَكَ ٱلْكِبَرَ </a:t>
            </a:r>
            <a:r>
              <a:rPr lang="ar-SA" sz="7200" b="1" dirty="0" smtClean="0">
                <a:solidFill>
                  <a:schemeClr val="bg1"/>
                </a:solidFill>
                <a:latin typeface="Traditional Arabic" pitchFamily="18" charset="-78"/>
                <a:cs typeface="Traditional Arabic" pitchFamily="18" charset="-78"/>
              </a:rPr>
              <a:t>أَحَدُهُمَا </a:t>
            </a:r>
            <a:r>
              <a:rPr lang="ar-SA" sz="7200" b="1" dirty="0">
                <a:solidFill>
                  <a:schemeClr val="bg1"/>
                </a:solidFill>
                <a:latin typeface="Traditional Arabic" pitchFamily="18" charset="-78"/>
                <a:cs typeface="Traditional Arabic" pitchFamily="18" charset="-78"/>
              </a:rPr>
              <a:t>أَوْ كِلَاهُمَا فَلَا تَقُل </a:t>
            </a:r>
            <a:r>
              <a:rPr lang="ar-SA" sz="7200" b="1" dirty="0" smtClean="0">
                <a:solidFill>
                  <a:schemeClr val="bg1"/>
                </a:solidFill>
                <a:latin typeface="Traditional Arabic" pitchFamily="18" charset="-78"/>
                <a:cs typeface="Traditional Arabic" pitchFamily="18" charset="-78"/>
              </a:rPr>
              <a:t>لَّهُمَا </a:t>
            </a:r>
            <a:r>
              <a:rPr lang="ar-SA" sz="7200" b="1" dirty="0">
                <a:solidFill>
                  <a:schemeClr val="bg1"/>
                </a:solidFill>
                <a:latin typeface="Traditional Arabic" pitchFamily="18" charset="-78"/>
                <a:cs typeface="Traditional Arabic" pitchFamily="18" charset="-78"/>
              </a:rPr>
              <a:t>أُفٍّ وَلَا تَنْهَرْهُمَا وَقُل لَّهُمَا قَوْلًا </a:t>
            </a:r>
            <a:r>
              <a:rPr lang="ar-SA" sz="7200" b="1" dirty="0" smtClean="0">
                <a:solidFill>
                  <a:schemeClr val="bg1"/>
                </a:solidFill>
                <a:latin typeface="Traditional Arabic" pitchFamily="18" charset="-78"/>
                <a:cs typeface="Traditional Arabic" pitchFamily="18" charset="-78"/>
              </a:rPr>
              <a:t>كَرِيمًا</a:t>
            </a:r>
            <a:endParaRPr lang="en-US" sz="7200" b="1" dirty="0">
              <a:solidFill>
                <a:schemeClr val="bg1"/>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350530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443704" y="198783"/>
            <a:ext cx="6945534" cy="1147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600" dirty="0">
              <a:solidFill>
                <a:schemeClr val="accent2"/>
              </a:solidFill>
            </a:endParaRPr>
          </a:p>
        </p:txBody>
      </p:sp>
      <p:sp>
        <p:nvSpPr>
          <p:cNvPr id="3" name="Content Placeholder 5"/>
          <p:cNvSpPr txBox="1">
            <a:spLocks/>
          </p:cNvSpPr>
          <p:nvPr/>
        </p:nvSpPr>
        <p:spPr>
          <a:xfrm>
            <a:off x="196327" y="877047"/>
            <a:ext cx="8745415" cy="580345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ms-MY" sz="3200" b="1" dirty="0">
                <a:solidFill>
                  <a:schemeClr val="bg1"/>
                </a:solidFill>
              </a:rPr>
              <a:t>“Dan Tuhanmu telah perintahkan, supaya engkau tidak menyembah melainkan kepada-Nya semata-mata, dan hendaklah engkau berbuat baik kepada ibu bapa. Jika salah seorang dari keduanya, atau kedua-duanya sekali, sampai kepada umur tua dalam jagaan dan peliharaanmu, maka janganlah engkau berkata kepada mereka (sebarang perkataan kasar) sekalipun perkataan "Ah!", dan janganlah engkau menengking menyergah mereka, tetapi katakanlah kepada mereka perkataan yang mulia (yang bersopan santun).”</a:t>
            </a:r>
            <a:endParaRPr lang="en-US" sz="3200" b="1" dirty="0">
              <a:solidFill>
                <a:schemeClr val="bg1"/>
              </a:solidFill>
            </a:endParaRPr>
          </a:p>
        </p:txBody>
      </p:sp>
      <p:sp>
        <p:nvSpPr>
          <p:cNvPr id="4" name="Rectangle 4"/>
          <p:cNvSpPr txBox="1">
            <a:spLocks noChangeArrowheads="1"/>
          </p:cNvSpPr>
          <p:nvPr/>
        </p:nvSpPr>
        <p:spPr>
          <a:xfrm>
            <a:off x="1096268" y="114703"/>
            <a:ext cx="6945534" cy="8844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3200" dirty="0" smtClean="0">
              <a:solidFill>
                <a:schemeClr val="accent2"/>
              </a:solidFill>
            </a:endParaRPr>
          </a:p>
        </p:txBody>
      </p:sp>
    </p:spTree>
    <p:extLst>
      <p:ext uri="{BB962C8B-B14F-4D97-AF65-F5344CB8AC3E}">
        <p14:creationId xmlns:p14="http://schemas.microsoft.com/office/powerpoint/2010/main" val="38100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808893" y="198783"/>
            <a:ext cx="7580346" cy="1147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bertangungjawab</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600" dirty="0">
              <a:solidFill>
                <a:schemeClr val="accent2"/>
              </a:solidFill>
            </a:endParaRPr>
          </a:p>
        </p:txBody>
      </p:sp>
      <p:sp>
        <p:nvSpPr>
          <p:cNvPr id="3" name="Content Placeholder 5"/>
          <p:cNvSpPr txBox="1">
            <a:spLocks/>
          </p:cNvSpPr>
          <p:nvPr/>
        </p:nvSpPr>
        <p:spPr>
          <a:xfrm>
            <a:off x="164123" y="1092200"/>
            <a:ext cx="8745415" cy="1392816"/>
          </a:xfrm>
          <a:prstGeom prst="rect">
            <a:avLst/>
          </a:prstGeom>
          <a:solidFill>
            <a:srgbClr val="00B0F0"/>
          </a:solidFill>
          <a:ln>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v"/>
            </a:pPr>
            <a:r>
              <a:rPr lang="ms-MY" sz="3200" dirty="0">
                <a:solidFill>
                  <a:srgbClr val="FFFF00"/>
                </a:solidFill>
              </a:rPr>
              <a:t>memastikan anak-anak melaksanakan perintah dan meninggalkan perkara yang dilarang dalam agama</a:t>
            </a:r>
            <a:endParaRPr lang="en-US" sz="3200" b="1" dirty="0">
              <a:solidFill>
                <a:srgbClr val="FFFF00"/>
              </a:solidFill>
            </a:endParaRPr>
          </a:p>
        </p:txBody>
      </p:sp>
      <p:sp>
        <p:nvSpPr>
          <p:cNvPr id="4" name="Rectangle 4"/>
          <p:cNvSpPr txBox="1">
            <a:spLocks noChangeArrowheads="1"/>
          </p:cNvSpPr>
          <p:nvPr/>
        </p:nvSpPr>
        <p:spPr>
          <a:xfrm>
            <a:off x="1096268" y="114703"/>
            <a:ext cx="6945534" cy="8844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3200" dirty="0" smtClean="0">
              <a:solidFill>
                <a:schemeClr val="accent2"/>
              </a:solidFill>
            </a:endParaRPr>
          </a:p>
        </p:txBody>
      </p:sp>
      <p:sp>
        <p:nvSpPr>
          <p:cNvPr id="5" name="Content Placeholder 5"/>
          <p:cNvSpPr txBox="1">
            <a:spLocks/>
          </p:cNvSpPr>
          <p:nvPr/>
        </p:nvSpPr>
        <p:spPr>
          <a:xfrm>
            <a:off x="226358" y="2753286"/>
            <a:ext cx="8745415" cy="1818714"/>
          </a:xfrm>
          <a:prstGeom prst="rect">
            <a:avLst/>
          </a:prstGeom>
          <a:solidFill>
            <a:srgbClr val="92D050"/>
          </a:solidFill>
          <a:ln>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v"/>
            </a:pPr>
            <a:r>
              <a:rPr lang="ms-MY" sz="3200" dirty="0">
                <a:solidFill>
                  <a:srgbClr val="FF0000"/>
                </a:solidFill>
              </a:rPr>
              <a:t>memastikan keperluan duniawi seperti makan, minum, kesihatan, dan tempat tinggal ahli keluarganya berada dalam situasi yang baik</a:t>
            </a:r>
            <a:endParaRPr lang="en-US" sz="3200" b="1" dirty="0">
              <a:solidFill>
                <a:srgbClr val="FF0000"/>
              </a:solidFill>
            </a:endParaRPr>
          </a:p>
        </p:txBody>
      </p:sp>
      <p:sp>
        <p:nvSpPr>
          <p:cNvPr id="6" name="Content Placeholder 5"/>
          <p:cNvSpPr txBox="1">
            <a:spLocks/>
          </p:cNvSpPr>
          <p:nvPr/>
        </p:nvSpPr>
        <p:spPr>
          <a:xfrm>
            <a:off x="196328" y="4769371"/>
            <a:ext cx="8745415" cy="1868097"/>
          </a:xfrm>
          <a:prstGeom prst="rect">
            <a:avLst/>
          </a:prstGeom>
          <a:solidFill>
            <a:srgbClr val="7030A0"/>
          </a:solidFill>
          <a:ln>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v"/>
            </a:pPr>
            <a:r>
              <a:rPr lang="ms-MY" sz="3200" dirty="0">
                <a:solidFill>
                  <a:schemeClr val="bg1"/>
                </a:solidFill>
              </a:rPr>
              <a:t>memelihara solat, membaca al-Quran di samping melaksanakan amalan-amalan lain yang diperintahkan dan menjauhi larangan Allah SWT.</a:t>
            </a:r>
            <a:endParaRPr lang="en-US" sz="3200" b="1" dirty="0">
              <a:solidFill>
                <a:schemeClr val="bg1"/>
              </a:solidFill>
            </a:endParaRPr>
          </a:p>
        </p:txBody>
      </p:sp>
    </p:spTree>
    <p:extLst>
      <p:ext uri="{BB962C8B-B14F-4D97-AF65-F5344CB8AC3E}">
        <p14:creationId xmlns:p14="http://schemas.microsoft.com/office/powerpoint/2010/main" val="107498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808893" y="198783"/>
            <a:ext cx="7580346" cy="1147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Manfaatkan</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peluang</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tempoh</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PKP</a:t>
            </a:r>
            <a:endParaRPr lang="en-US" sz="3600" dirty="0">
              <a:solidFill>
                <a:schemeClr val="accent2"/>
              </a:solidFill>
            </a:endParaRPr>
          </a:p>
        </p:txBody>
      </p:sp>
      <p:sp>
        <p:nvSpPr>
          <p:cNvPr id="3" name="Content Placeholder 5"/>
          <p:cNvSpPr txBox="1">
            <a:spLocks/>
          </p:cNvSpPr>
          <p:nvPr/>
        </p:nvSpPr>
        <p:spPr>
          <a:xfrm>
            <a:off x="164123" y="1282699"/>
            <a:ext cx="8745415" cy="1847776"/>
          </a:xfrm>
          <a:prstGeom prst="rect">
            <a:avLst/>
          </a:prstGeom>
          <a:solidFill>
            <a:srgbClr val="002060"/>
          </a:solidFill>
          <a:ln>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ms-MY" sz="3200" dirty="0">
                <a:solidFill>
                  <a:srgbClr val="FF0000"/>
                </a:solidFill>
              </a:rPr>
              <a:t>memupuk hubungan kekeluargaan dan kasih sayang yang tinggi bagi membantu keluarga terus kekal sejahtera semasa PKP atau selepas PKP.</a:t>
            </a:r>
            <a:endParaRPr lang="en-US" sz="3200" dirty="0">
              <a:solidFill>
                <a:srgbClr val="FF0000"/>
              </a:solidFill>
            </a:endParaRPr>
          </a:p>
        </p:txBody>
      </p:sp>
      <p:sp>
        <p:nvSpPr>
          <p:cNvPr id="4" name="Rectangle 4"/>
          <p:cNvSpPr txBox="1">
            <a:spLocks noChangeArrowheads="1"/>
          </p:cNvSpPr>
          <p:nvPr/>
        </p:nvSpPr>
        <p:spPr>
          <a:xfrm>
            <a:off x="1096268" y="114703"/>
            <a:ext cx="6945534" cy="8844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3200" dirty="0" smtClean="0">
              <a:solidFill>
                <a:schemeClr val="accent2"/>
              </a:solidFill>
            </a:endParaRPr>
          </a:p>
        </p:txBody>
      </p:sp>
      <p:sp>
        <p:nvSpPr>
          <p:cNvPr id="5" name="Content Placeholder 5"/>
          <p:cNvSpPr txBox="1">
            <a:spLocks/>
          </p:cNvSpPr>
          <p:nvPr/>
        </p:nvSpPr>
        <p:spPr>
          <a:xfrm>
            <a:off x="196327" y="3408306"/>
            <a:ext cx="8745415" cy="1776880"/>
          </a:xfrm>
          <a:prstGeom prst="rect">
            <a:avLst/>
          </a:prstGeom>
          <a:solidFill>
            <a:srgbClr val="00B050"/>
          </a:solidFill>
          <a:ln>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ms-MY" sz="3200" dirty="0">
                <a:solidFill>
                  <a:schemeClr val="bg1"/>
                </a:solidFill>
              </a:rPr>
              <a:t>memastikan kesihatan diri dan keluarga terjamin dari jangkitan wabak </a:t>
            </a:r>
            <a:r>
              <a:rPr lang="ms-MY" sz="3200" dirty="0" smtClean="0">
                <a:solidFill>
                  <a:schemeClr val="bg1"/>
                </a:solidFill>
              </a:rPr>
              <a:t>penyakit dengan patuhi </a:t>
            </a:r>
            <a:r>
              <a:rPr lang="ms-MY" sz="3200" dirty="0">
                <a:solidFill>
                  <a:schemeClr val="bg1"/>
                </a:solidFill>
              </a:rPr>
              <a:t>garis panduan yang mesti </a:t>
            </a:r>
            <a:r>
              <a:rPr lang="ms-MY" sz="3200" dirty="0" smtClean="0">
                <a:solidFill>
                  <a:schemeClr val="bg1"/>
                </a:solidFill>
              </a:rPr>
              <a:t>diikuti. </a:t>
            </a:r>
            <a:endParaRPr lang="en-US" sz="3200" dirty="0">
              <a:solidFill>
                <a:schemeClr val="bg1"/>
              </a:solidFill>
            </a:endParaRPr>
          </a:p>
        </p:txBody>
      </p:sp>
      <p:sp>
        <p:nvSpPr>
          <p:cNvPr id="6" name="Content Placeholder 5"/>
          <p:cNvSpPr txBox="1">
            <a:spLocks/>
          </p:cNvSpPr>
          <p:nvPr/>
        </p:nvSpPr>
        <p:spPr>
          <a:xfrm>
            <a:off x="164120" y="5492676"/>
            <a:ext cx="8745415" cy="1155700"/>
          </a:xfrm>
          <a:prstGeom prst="rect">
            <a:avLst/>
          </a:prstGeom>
          <a:solidFill>
            <a:srgbClr val="FF0000"/>
          </a:solidFill>
          <a:ln>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Ø"/>
            </a:pPr>
            <a:r>
              <a:rPr lang="ms-MY" sz="3200" dirty="0">
                <a:solidFill>
                  <a:schemeClr val="bg1"/>
                </a:solidFill>
              </a:rPr>
              <a:t>mendekatkan diri dan bermunajat kepada Allah SWT </a:t>
            </a:r>
            <a:endParaRPr lang="en-US" sz="3200" b="1" dirty="0">
              <a:solidFill>
                <a:schemeClr val="bg1"/>
              </a:solidFill>
            </a:endParaRPr>
          </a:p>
        </p:txBody>
      </p:sp>
    </p:spTree>
    <p:extLst>
      <p:ext uri="{BB962C8B-B14F-4D97-AF65-F5344CB8AC3E}">
        <p14:creationId xmlns:p14="http://schemas.microsoft.com/office/powerpoint/2010/main" val="2504371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581303" y="341110"/>
            <a:ext cx="7474838" cy="8045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4800" b="1" dirty="0">
                <a:solidFill>
                  <a:schemeClr val="bg1"/>
                </a:solidFill>
                <a:latin typeface="Traditional Arabic" pitchFamily="18" charset="-78"/>
                <a:cs typeface="Traditional Arabic" pitchFamily="18" charset="-78"/>
              </a:rPr>
              <a:t>بِسْمِ اللهِ الرَّحْمَنِ الرَّحِيْمِ</a:t>
            </a:r>
            <a:endParaRPr lang="en-US" sz="4800" dirty="0">
              <a:solidFill>
                <a:schemeClr val="bg1"/>
              </a:solidFill>
              <a:latin typeface="Traditional Arabic" pitchFamily="18" charset="-78"/>
              <a:cs typeface="Traditional Arabic" pitchFamily="18" charset="-78"/>
            </a:endParaRPr>
          </a:p>
        </p:txBody>
      </p:sp>
      <p:sp>
        <p:nvSpPr>
          <p:cNvPr id="3" name="Content Placeholder 5"/>
          <p:cNvSpPr txBox="1">
            <a:spLocks/>
          </p:cNvSpPr>
          <p:nvPr/>
        </p:nvSpPr>
        <p:spPr>
          <a:xfrm>
            <a:off x="293077" y="1371600"/>
            <a:ext cx="8557846" cy="5270500"/>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7200" dirty="0" smtClean="0">
                <a:solidFill>
                  <a:schemeClr val="bg1"/>
                </a:solidFill>
                <a:latin typeface="Traditional Arabic" pitchFamily="18" charset="-78"/>
                <a:cs typeface="Traditional Arabic" pitchFamily="18" charset="-78"/>
              </a:rPr>
              <a:t>و</a:t>
            </a:r>
            <a:r>
              <a:rPr lang="ar-SA" sz="7200" b="1" dirty="0" smtClean="0">
                <a:solidFill>
                  <a:schemeClr val="bg1"/>
                </a:solidFill>
                <a:latin typeface="Traditional Arabic" pitchFamily="18" charset="-78"/>
                <a:cs typeface="Traditional Arabic" pitchFamily="18" charset="-78"/>
              </a:rPr>
              <a:t>الْعَصْرِ</a:t>
            </a:r>
            <a:r>
              <a:rPr lang="en-US" sz="7200" b="1" dirty="0" smtClean="0">
                <a:solidFill>
                  <a:schemeClr val="bg1"/>
                </a:solidFill>
                <a:latin typeface="Traditional Arabic" pitchFamily="18" charset="-78"/>
                <a:cs typeface="Traditional Arabic" pitchFamily="18" charset="-78"/>
              </a:rPr>
              <a:t> </a:t>
            </a:r>
            <a:r>
              <a:rPr lang="ar-SA" sz="7200" b="1" dirty="0" smtClean="0">
                <a:solidFill>
                  <a:schemeClr val="bg1"/>
                </a:solidFill>
                <a:latin typeface="Traditional Arabic" pitchFamily="18" charset="-78"/>
                <a:cs typeface="Traditional Arabic" pitchFamily="18" charset="-78"/>
              </a:rPr>
              <a:t>۞</a:t>
            </a:r>
            <a:endParaRPr lang="en-US" sz="7200" b="1" dirty="0" smtClean="0">
              <a:solidFill>
                <a:schemeClr val="bg1"/>
              </a:solidFill>
              <a:latin typeface="Traditional Arabic" pitchFamily="18" charset="-78"/>
              <a:cs typeface="Traditional Arabic" pitchFamily="18" charset="-78"/>
            </a:endParaRPr>
          </a:p>
          <a:p>
            <a:pPr marL="0" indent="0" algn="ctr" rtl="1">
              <a:buNone/>
            </a:pPr>
            <a:r>
              <a:rPr lang="ar-SA" sz="7200" b="1" dirty="0" smtClean="0">
                <a:solidFill>
                  <a:schemeClr val="bg1"/>
                </a:solidFill>
                <a:latin typeface="Traditional Arabic" pitchFamily="18" charset="-78"/>
                <a:cs typeface="Traditional Arabic" pitchFamily="18" charset="-78"/>
              </a:rPr>
              <a:t>إِنَّ </a:t>
            </a:r>
            <a:r>
              <a:rPr lang="ar-SA" sz="7200" b="1" dirty="0">
                <a:solidFill>
                  <a:schemeClr val="bg1"/>
                </a:solidFill>
                <a:latin typeface="Traditional Arabic" pitchFamily="18" charset="-78"/>
                <a:cs typeface="Traditional Arabic" pitchFamily="18" charset="-78"/>
              </a:rPr>
              <a:t>الْإِنْسَانَ لَفِي </a:t>
            </a:r>
            <a:r>
              <a:rPr lang="ar-SA" sz="7200" b="1" dirty="0" smtClean="0">
                <a:solidFill>
                  <a:schemeClr val="bg1"/>
                </a:solidFill>
                <a:latin typeface="Traditional Arabic" pitchFamily="18" charset="-78"/>
                <a:cs typeface="Traditional Arabic" pitchFamily="18" charset="-78"/>
              </a:rPr>
              <a:t>خُسْرٍ</a:t>
            </a:r>
            <a:r>
              <a:rPr lang="en-US" sz="7200" b="1" dirty="0" smtClean="0">
                <a:solidFill>
                  <a:schemeClr val="bg1"/>
                </a:solidFill>
                <a:latin typeface="Traditional Arabic" pitchFamily="18" charset="-78"/>
                <a:cs typeface="Traditional Arabic" pitchFamily="18" charset="-78"/>
              </a:rPr>
              <a:t> </a:t>
            </a:r>
            <a:r>
              <a:rPr lang="ar-SA" sz="7200" b="1" dirty="0">
                <a:solidFill>
                  <a:schemeClr val="bg1"/>
                </a:solidFill>
                <a:latin typeface="Traditional Arabic" pitchFamily="18" charset="-78"/>
                <a:cs typeface="Traditional Arabic" pitchFamily="18" charset="-78"/>
              </a:rPr>
              <a:t>۞</a:t>
            </a:r>
            <a:br>
              <a:rPr lang="ar-SA" sz="7200" b="1" dirty="0">
                <a:solidFill>
                  <a:schemeClr val="bg1"/>
                </a:solidFill>
                <a:latin typeface="Traditional Arabic" pitchFamily="18" charset="-78"/>
                <a:cs typeface="Traditional Arabic" pitchFamily="18" charset="-78"/>
              </a:rPr>
            </a:br>
            <a:r>
              <a:rPr lang="ar-SA" sz="7200" b="1" dirty="0">
                <a:solidFill>
                  <a:schemeClr val="bg1"/>
                </a:solidFill>
                <a:latin typeface="Traditional Arabic" pitchFamily="18" charset="-78"/>
                <a:cs typeface="Traditional Arabic" pitchFamily="18" charset="-78"/>
              </a:rPr>
              <a:t>إِلَّا الَّذِينَ آمَنُوا وَعَمِلُوا الصَّالِحَاتِ وَتَوَاصَوْا </a:t>
            </a:r>
            <a:r>
              <a:rPr lang="ar-SA" sz="7200" b="1" dirty="0" smtClean="0">
                <a:solidFill>
                  <a:schemeClr val="bg1"/>
                </a:solidFill>
                <a:latin typeface="Traditional Arabic" pitchFamily="18" charset="-78"/>
                <a:cs typeface="Traditional Arabic" pitchFamily="18" charset="-78"/>
              </a:rPr>
              <a:t>بِالْحَقِّ</a:t>
            </a:r>
            <a:endParaRPr lang="en-US" sz="7200" b="1" dirty="0" smtClean="0">
              <a:solidFill>
                <a:schemeClr val="bg1"/>
              </a:solidFill>
              <a:latin typeface="Traditional Arabic" pitchFamily="18" charset="-78"/>
              <a:cs typeface="Traditional Arabic" pitchFamily="18" charset="-78"/>
            </a:endParaRPr>
          </a:p>
          <a:p>
            <a:pPr marL="0" indent="0" algn="ctr" rtl="1">
              <a:buNone/>
            </a:pPr>
            <a:r>
              <a:rPr lang="ar-SA" sz="7200" b="1" dirty="0" smtClean="0">
                <a:solidFill>
                  <a:schemeClr val="bg1"/>
                </a:solidFill>
                <a:latin typeface="Traditional Arabic" pitchFamily="18" charset="-78"/>
                <a:cs typeface="Traditional Arabic" pitchFamily="18" charset="-78"/>
              </a:rPr>
              <a:t> </a:t>
            </a:r>
            <a:r>
              <a:rPr lang="ar-SA" sz="7200" b="1" dirty="0">
                <a:solidFill>
                  <a:schemeClr val="bg1"/>
                </a:solidFill>
                <a:latin typeface="Traditional Arabic" pitchFamily="18" charset="-78"/>
                <a:cs typeface="Traditional Arabic" pitchFamily="18" charset="-78"/>
              </a:rPr>
              <a:t>وَتَوَاصَوْا </a:t>
            </a:r>
            <a:r>
              <a:rPr lang="ar-SA" sz="7200" b="1" dirty="0" smtClean="0">
                <a:solidFill>
                  <a:schemeClr val="bg1"/>
                </a:solidFill>
                <a:latin typeface="Traditional Arabic" pitchFamily="18" charset="-78"/>
                <a:cs typeface="Traditional Arabic" pitchFamily="18" charset="-78"/>
              </a:rPr>
              <a:t>بِالصَّبْرِ</a:t>
            </a:r>
            <a:r>
              <a:rPr lang="en-US" sz="7200" b="1" dirty="0" smtClean="0">
                <a:solidFill>
                  <a:schemeClr val="bg1"/>
                </a:solidFill>
                <a:latin typeface="Traditional Arabic" pitchFamily="18" charset="-78"/>
                <a:cs typeface="Traditional Arabic" pitchFamily="18" charset="-78"/>
              </a:rPr>
              <a:t> </a:t>
            </a:r>
            <a:r>
              <a:rPr lang="ar-SA" sz="7200" b="1" dirty="0" smtClean="0">
                <a:solidFill>
                  <a:schemeClr val="bg1"/>
                </a:solidFill>
                <a:latin typeface="Traditional Arabic" pitchFamily="18" charset="-78"/>
                <a:cs typeface="Traditional Arabic" pitchFamily="18" charset="-78"/>
              </a:rPr>
              <a:t>۞</a:t>
            </a:r>
            <a:endParaRPr lang="en-US" sz="7200" b="1" dirty="0">
              <a:solidFill>
                <a:schemeClr val="bg1"/>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65234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834581" y="334065"/>
            <a:ext cx="7474838" cy="8045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1"/>
            <a:r>
              <a:rPr lang="en-US" sz="4000" b="1" dirty="0" err="1" smtClean="0">
                <a:solidFill>
                  <a:schemeClr val="accent4"/>
                </a:solidFill>
                <a:latin typeface="Traditional Arabic" pitchFamily="18" charset="-78"/>
                <a:cs typeface="Traditional Arabic" pitchFamily="18" charset="-78"/>
              </a:rPr>
              <a:t>Maksudnya</a:t>
            </a:r>
            <a:r>
              <a:rPr lang="en-US" sz="4000" b="1" dirty="0" smtClean="0">
                <a:solidFill>
                  <a:schemeClr val="accent4"/>
                </a:solidFill>
                <a:latin typeface="Traditional Arabic" pitchFamily="18" charset="-78"/>
                <a:cs typeface="Traditional Arabic" pitchFamily="18" charset="-78"/>
              </a:rPr>
              <a:t>….</a:t>
            </a:r>
            <a:endParaRPr lang="en-US" sz="4000" b="1" dirty="0">
              <a:solidFill>
                <a:schemeClr val="accent4"/>
              </a:solidFill>
              <a:latin typeface="Traditional Arabic" pitchFamily="18" charset="-78"/>
              <a:cs typeface="Traditional Arabic" pitchFamily="18" charset="-78"/>
            </a:endParaRPr>
          </a:p>
        </p:txBody>
      </p:sp>
      <p:sp>
        <p:nvSpPr>
          <p:cNvPr id="3" name="Content Placeholder 5"/>
          <p:cNvSpPr txBox="1">
            <a:spLocks/>
          </p:cNvSpPr>
          <p:nvPr/>
        </p:nvSpPr>
        <p:spPr>
          <a:xfrm>
            <a:off x="293077" y="1130300"/>
            <a:ext cx="8557846" cy="5270500"/>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dirty="0" smtClean="0">
                <a:solidFill>
                  <a:schemeClr val="bg1"/>
                </a:solidFill>
              </a:rPr>
              <a:t>Demi </a:t>
            </a:r>
            <a:r>
              <a:rPr lang="en-US" sz="4000" dirty="0" err="1">
                <a:solidFill>
                  <a:schemeClr val="bg1"/>
                </a:solidFill>
              </a:rPr>
              <a:t>masa</a:t>
            </a:r>
            <a:r>
              <a:rPr lang="en-US" sz="4000" dirty="0" smtClean="0">
                <a:solidFill>
                  <a:schemeClr val="bg1"/>
                </a:solidFill>
              </a:rPr>
              <a:t>.</a:t>
            </a:r>
          </a:p>
          <a:p>
            <a:pPr marL="742950" indent="-742950">
              <a:buFont typeface="+mj-lt"/>
              <a:buAutoNum type="arabicPeriod"/>
            </a:pPr>
            <a:r>
              <a:rPr lang="en-US" sz="4000" dirty="0" err="1" smtClean="0">
                <a:solidFill>
                  <a:schemeClr val="bg1"/>
                </a:solidFill>
              </a:rPr>
              <a:t>Sesungguhnya</a:t>
            </a:r>
            <a:r>
              <a:rPr lang="en-US" sz="4000" dirty="0" smtClean="0">
                <a:solidFill>
                  <a:schemeClr val="bg1"/>
                </a:solidFill>
              </a:rPr>
              <a:t> </a:t>
            </a:r>
            <a:r>
              <a:rPr lang="en-US" sz="4000" dirty="0" err="1">
                <a:solidFill>
                  <a:schemeClr val="bg1"/>
                </a:solidFill>
              </a:rPr>
              <a:t>manusia</a:t>
            </a:r>
            <a:r>
              <a:rPr lang="en-US" sz="4000" dirty="0">
                <a:solidFill>
                  <a:schemeClr val="bg1"/>
                </a:solidFill>
              </a:rPr>
              <a:t> </a:t>
            </a:r>
            <a:r>
              <a:rPr lang="en-US" sz="4000" dirty="0" err="1">
                <a:solidFill>
                  <a:schemeClr val="bg1"/>
                </a:solidFill>
              </a:rPr>
              <a:t>itu</a:t>
            </a:r>
            <a:r>
              <a:rPr lang="en-US" sz="4000" dirty="0">
                <a:solidFill>
                  <a:schemeClr val="bg1"/>
                </a:solidFill>
              </a:rPr>
              <a:t> </a:t>
            </a:r>
            <a:r>
              <a:rPr lang="en-US" sz="4000" dirty="0" err="1">
                <a:solidFill>
                  <a:schemeClr val="bg1"/>
                </a:solidFill>
              </a:rPr>
              <a:t>benar-benar</a:t>
            </a:r>
            <a:r>
              <a:rPr lang="en-US" sz="4000" dirty="0">
                <a:solidFill>
                  <a:schemeClr val="bg1"/>
                </a:solidFill>
              </a:rPr>
              <a:t> </a:t>
            </a:r>
            <a:r>
              <a:rPr lang="en-US" sz="4000" dirty="0" err="1">
                <a:solidFill>
                  <a:schemeClr val="bg1"/>
                </a:solidFill>
              </a:rPr>
              <a:t>dalam</a:t>
            </a:r>
            <a:r>
              <a:rPr lang="en-US" sz="4000" dirty="0">
                <a:solidFill>
                  <a:schemeClr val="bg1"/>
                </a:solidFill>
              </a:rPr>
              <a:t> </a:t>
            </a:r>
            <a:r>
              <a:rPr lang="en-US" sz="4000" dirty="0" err="1" smtClean="0">
                <a:solidFill>
                  <a:schemeClr val="bg1"/>
                </a:solidFill>
              </a:rPr>
              <a:t>kerugian</a:t>
            </a:r>
            <a:r>
              <a:rPr lang="en-US" sz="4000" dirty="0" smtClean="0">
                <a:solidFill>
                  <a:schemeClr val="bg1"/>
                </a:solidFill>
              </a:rPr>
              <a:t>.</a:t>
            </a:r>
            <a:endParaRPr lang="sv-SE" sz="4000" dirty="0">
              <a:solidFill>
                <a:schemeClr val="bg1"/>
              </a:solidFill>
            </a:endParaRPr>
          </a:p>
          <a:p>
            <a:pPr marL="742950" indent="-742950">
              <a:buFont typeface="+mj-lt"/>
              <a:buAutoNum type="arabicPeriod"/>
            </a:pPr>
            <a:r>
              <a:rPr lang="sv-SE" sz="4000" dirty="0" smtClean="0">
                <a:solidFill>
                  <a:schemeClr val="bg1"/>
                </a:solidFill>
              </a:rPr>
              <a:t>Kecuali </a:t>
            </a:r>
            <a:r>
              <a:rPr lang="sv-SE" sz="4000" dirty="0">
                <a:solidFill>
                  <a:schemeClr val="bg1"/>
                </a:solidFill>
              </a:rPr>
              <a:t>orang-orang yang beriman dan mengerjakan amal </a:t>
            </a:r>
            <a:r>
              <a:rPr lang="sv-SE" sz="4000" dirty="0" smtClean="0">
                <a:solidFill>
                  <a:schemeClr val="bg1"/>
                </a:solidFill>
              </a:rPr>
              <a:t>soleh </a:t>
            </a:r>
            <a:r>
              <a:rPr lang="sv-SE" sz="4000" dirty="0">
                <a:solidFill>
                  <a:schemeClr val="bg1"/>
                </a:solidFill>
              </a:rPr>
              <a:t>dan </a:t>
            </a:r>
            <a:r>
              <a:rPr lang="sv-SE" sz="4000" dirty="0" smtClean="0">
                <a:solidFill>
                  <a:schemeClr val="bg1"/>
                </a:solidFill>
              </a:rPr>
              <a:t>nasihat menasihati </a:t>
            </a:r>
            <a:r>
              <a:rPr lang="sv-SE" sz="4000" dirty="0">
                <a:solidFill>
                  <a:schemeClr val="bg1"/>
                </a:solidFill>
              </a:rPr>
              <a:t>supaya mentaati kebenaran dan </a:t>
            </a:r>
            <a:r>
              <a:rPr lang="sv-SE" sz="4000" dirty="0" smtClean="0">
                <a:solidFill>
                  <a:schemeClr val="bg1"/>
                </a:solidFill>
              </a:rPr>
              <a:t>nasihat - menasihati </a:t>
            </a:r>
            <a:r>
              <a:rPr lang="sv-SE" sz="4000" dirty="0">
                <a:solidFill>
                  <a:schemeClr val="bg1"/>
                </a:solidFill>
              </a:rPr>
              <a:t>supaya menetapi kesabaran.</a:t>
            </a:r>
            <a:br>
              <a:rPr lang="sv-SE" sz="4000" dirty="0">
                <a:solidFill>
                  <a:schemeClr val="bg1"/>
                </a:solidFill>
              </a:rPr>
            </a:br>
            <a:endParaRPr lang="en-US" sz="4000" dirty="0">
              <a:solidFill>
                <a:schemeClr val="bg1"/>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373261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22738" y="698502"/>
            <a:ext cx="8464062" cy="5702299"/>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en-US"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أَقُوْلُ قَولِي هَذَا،</a:t>
            </a:r>
          </a:p>
          <a:p>
            <a:pPr algn="ctr" rtl="1"/>
            <a:r>
              <a:rPr lang="ar-SA"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وَأَسْتَغْفِرُ اللهَ العَظِيمَ لِيْ وَلَكُمْ، وَلِسَائِرِ</a:t>
            </a:r>
            <a:endParaRPr lang="en-US"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الْمُسْلِمِيْنَ وَالمُسلِمَاتِ، الأَحيَاءِ مِنهُم</a:t>
            </a:r>
            <a:endParaRPr lang="en-US"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وَالأَموَاتِ، فَتُوبُوا إِلَيهِ فَاستَغفِرُوهُ،</a:t>
            </a:r>
            <a:endParaRPr lang="en-US"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إِنَّهُ هُوَ التَّوَّابُ الْغَفُوْرُ</a:t>
            </a:r>
          </a:p>
          <a:p>
            <a:pPr algn="r" rtl="1"/>
            <a:endParaRPr lang="en-US" sz="6000" dirty="0">
              <a:solidFill>
                <a:schemeClr val="bg1"/>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290461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04800" y="520700"/>
            <a:ext cx="8546123" cy="5943600"/>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en-US"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60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a:p>
            <a:pPr algn="r" rtl="1"/>
            <a:endParaRPr lang="en-US" sz="6000" dirty="0">
              <a:solidFill>
                <a:schemeClr val="bg1"/>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296165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1096268" y="114703"/>
            <a:ext cx="6945534" cy="8844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err="1" smtClean="0">
                <a:ln w="12700">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smtClean="0">
                <a:ln w="12700">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w="12700">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smtClean="0">
                <a:ln w="12700">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ru-RU" sz="3600" dirty="0" smtClean="0">
              <a:solidFill>
                <a:schemeClr val="accent2"/>
              </a:solidFill>
            </a:endParaRPr>
          </a:p>
        </p:txBody>
      </p:sp>
      <p:sp>
        <p:nvSpPr>
          <p:cNvPr id="9" name="Content Placeholder 5"/>
          <p:cNvSpPr txBox="1">
            <a:spLocks/>
          </p:cNvSpPr>
          <p:nvPr/>
        </p:nvSpPr>
        <p:spPr>
          <a:xfrm>
            <a:off x="333487" y="656216"/>
            <a:ext cx="8634668" cy="5862917"/>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SA" sz="6600" b="1" dirty="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إِنَّ الْحَمْدَ لِلَّهِ، نَحْمَدُهُ </a:t>
            </a:r>
            <a:r>
              <a:rPr lang="ar-SA"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وَنَسْتَعِيْنُهُ</a:t>
            </a:r>
            <a:r>
              <a:rPr lang="en-US"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وَنَسْتَغْفِرُهُ </a:t>
            </a:r>
            <a:r>
              <a:rPr lang="ar-SA" sz="6600" b="1" dirty="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وَنَتُوْبُ إِلَيْهِ، وَنَعُوْذُ </a:t>
            </a:r>
            <a:endParaRPr lang="en-US"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endParaRPr>
          </a:p>
          <a:p>
            <a:pPr marL="0" indent="0" algn="r" rtl="1">
              <a:buNone/>
            </a:pPr>
            <a:r>
              <a:rPr lang="ar-SA"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بِاللهِ </a:t>
            </a:r>
            <a:r>
              <a:rPr lang="ar-SA" sz="6600" b="1" dirty="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مِنْ شُرُوْرِ أَنْفُسِناَ </a:t>
            </a:r>
            <a:r>
              <a:rPr lang="ar-SA"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وَمِنْ</a:t>
            </a:r>
            <a:endParaRPr lang="en-US"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endParaRPr>
          </a:p>
          <a:p>
            <a:pPr marL="0" indent="0" algn="r" rtl="1">
              <a:buNone/>
            </a:pPr>
            <a:r>
              <a:rPr lang="ar-SA"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6600" b="1" dirty="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سَيِّئَاتِ أَعْمَالِنَا، مَن يَهْدِ </a:t>
            </a:r>
            <a:endParaRPr lang="en-US"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endParaRPr>
          </a:p>
          <a:p>
            <a:pPr marL="0" indent="0" algn="r" rtl="1">
              <a:buNone/>
            </a:pPr>
            <a:r>
              <a:rPr lang="ar-SA"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اللَّهُ</a:t>
            </a:r>
            <a:r>
              <a:rPr lang="en-US"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فَهُوَ </a:t>
            </a:r>
            <a:r>
              <a:rPr lang="ar-SA" sz="6600" b="1" dirty="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الْمُهْتَدِ، وَمَن </a:t>
            </a:r>
            <a:r>
              <a:rPr lang="ar-SA"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يُضْلِلْ</a:t>
            </a:r>
            <a:endParaRPr lang="en-US"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endParaRPr>
          </a:p>
          <a:p>
            <a:pPr marL="0" indent="0" algn="r" rtl="1">
              <a:buNone/>
            </a:pPr>
            <a:r>
              <a:rPr lang="ar-SA" sz="6600" b="1" dirty="0" smtClean="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 فَلَن </a:t>
            </a:r>
            <a:r>
              <a:rPr lang="ar-SA" sz="6600" b="1" dirty="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تَجِدَ لَهُ وَلِيًّا مُّرْشِدًا</a:t>
            </a:r>
            <a:r>
              <a:rPr lang="en-US" sz="6600" b="1" dirty="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rPr>
              <a:t>.</a:t>
            </a:r>
          </a:p>
        </p:txBody>
      </p:sp>
      <p:sp>
        <p:nvSpPr>
          <p:cNvPr id="4" name="Freeform: Shape 14">
            <a:extLst>
              <a:ext uri="{FF2B5EF4-FFF2-40B4-BE49-F238E27FC236}">
                <a16:creationId xmlns:a16="http://schemas.microsoft.com/office/drawing/2014/main" id="{81738A81-3FB9-4BE9-8F46-F46349550BA3}"/>
              </a:ext>
            </a:extLst>
          </p:cNvPr>
          <p:cNvSpPr/>
          <p:nvPr/>
        </p:nvSpPr>
        <p:spPr>
          <a:xfrm>
            <a:off x="1579972" y="2403153"/>
            <a:ext cx="383767" cy="556898"/>
          </a:xfrm>
          <a:custGeom>
            <a:avLst/>
            <a:gdLst>
              <a:gd name="connsiteX0" fmla="*/ 443807 w 893686"/>
              <a:gd name="connsiteY0" fmla="*/ 947581 h 972643"/>
              <a:gd name="connsiteX1" fmla="*/ 498389 w 893686"/>
              <a:gd name="connsiteY1" fmla="*/ 957639 h 972643"/>
              <a:gd name="connsiteX2" fmla="*/ 390684 w 893686"/>
              <a:gd name="connsiteY2" fmla="*/ 962829 h 972643"/>
              <a:gd name="connsiteX3" fmla="*/ 443807 w 893686"/>
              <a:gd name="connsiteY3" fmla="*/ 947581 h 972643"/>
              <a:gd name="connsiteX4" fmla="*/ 507472 w 893686"/>
              <a:gd name="connsiteY4" fmla="*/ 879780 h 972643"/>
              <a:gd name="connsiteX5" fmla="*/ 524990 w 893686"/>
              <a:gd name="connsiteY5" fmla="*/ 910274 h 972643"/>
              <a:gd name="connsiteX6" fmla="*/ 504228 w 893686"/>
              <a:gd name="connsiteY6" fmla="*/ 918060 h 972643"/>
              <a:gd name="connsiteX7" fmla="*/ 377708 w 893686"/>
              <a:gd name="connsiteY7" fmla="*/ 918060 h 972643"/>
              <a:gd name="connsiteX8" fmla="*/ 353052 w 893686"/>
              <a:gd name="connsiteY8" fmla="*/ 899893 h 972643"/>
              <a:gd name="connsiteX9" fmla="*/ 376410 w 893686"/>
              <a:gd name="connsiteY9" fmla="*/ 881077 h 972643"/>
              <a:gd name="connsiteX10" fmla="*/ 507472 w 893686"/>
              <a:gd name="connsiteY10" fmla="*/ 879780 h 972643"/>
              <a:gd name="connsiteX11" fmla="*/ 445590 w 893686"/>
              <a:gd name="connsiteY11" fmla="*/ 799894 h 972643"/>
              <a:gd name="connsiteX12" fmla="*/ 532126 w 893686"/>
              <a:gd name="connsiteY12" fmla="*/ 805166 h 972643"/>
              <a:gd name="connsiteX13" fmla="*/ 539263 w 893686"/>
              <a:gd name="connsiteY13" fmla="*/ 825928 h 972643"/>
              <a:gd name="connsiteX14" fmla="*/ 517204 w 893686"/>
              <a:gd name="connsiteY14" fmla="*/ 842798 h 972643"/>
              <a:gd name="connsiteX15" fmla="*/ 366678 w 893686"/>
              <a:gd name="connsiteY15" fmla="*/ 842798 h 972643"/>
              <a:gd name="connsiteX16" fmla="*/ 346564 w 893686"/>
              <a:gd name="connsiteY16" fmla="*/ 825280 h 972643"/>
              <a:gd name="connsiteX17" fmla="*/ 357594 w 893686"/>
              <a:gd name="connsiteY17" fmla="*/ 805815 h 972643"/>
              <a:gd name="connsiteX18" fmla="*/ 445590 w 893686"/>
              <a:gd name="connsiteY18" fmla="*/ 799894 h 972643"/>
              <a:gd name="connsiteX19" fmla="*/ 27995 w 893686"/>
              <a:gd name="connsiteY19" fmla="*/ 447668 h 972643"/>
              <a:gd name="connsiteX20" fmla="*/ 137646 w 893686"/>
              <a:gd name="connsiteY20" fmla="*/ 472323 h 972643"/>
              <a:gd name="connsiteX21" fmla="*/ 30590 w 893686"/>
              <a:gd name="connsiteY21" fmla="*/ 517741 h 972643"/>
              <a:gd name="connsiteX22" fmla="*/ 96 w 893686"/>
              <a:gd name="connsiteY22" fmla="*/ 480109 h 972643"/>
              <a:gd name="connsiteX23" fmla="*/ 27995 w 893686"/>
              <a:gd name="connsiteY23" fmla="*/ 447668 h 972643"/>
              <a:gd name="connsiteX24" fmla="*/ 874135 w 893686"/>
              <a:gd name="connsiteY24" fmla="*/ 375324 h 972643"/>
              <a:gd name="connsiteX25" fmla="*/ 885083 w 893686"/>
              <a:gd name="connsiteY25" fmla="*/ 384084 h 972643"/>
              <a:gd name="connsiteX26" fmla="*/ 890274 w 893686"/>
              <a:gd name="connsiteY26" fmla="*/ 445074 h 972643"/>
              <a:gd name="connsiteX27" fmla="*/ 864321 w 893686"/>
              <a:gd name="connsiteY27" fmla="*/ 449615 h 972643"/>
              <a:gd name="connsiteX28" fmla="*/ 751426 w 893686"/>
              <a:gd name="connsiteY28" fmla="*/ 419120 h 972643"/>
              <a:gd name="connsiteX29" fmla="*/ 859780 w 893686"/>
              <a:gd name="connsiteY29" fmla="*/ 378244 h 972643"/>
              <a:gd name="connsiteX30" fmla="*/ 874135 w 893686"/>
              <a:gd name="connsiteY30" fmla="*/ 375324 h 972643"/>
              <a:gd name="connsiteX31" fmla="*/ 441455 w 893686"/>
              <a:gd name="connsiteY31" fmla="*/ 241019 h 972643"/>
              <a:gd name="connsiteX32" fmla="*/ 597009 w 893686"/>
              <a:gd name="connsiteY32" fmla="*/ 291303 h 972643"/>
              <a:gd name="connsiteX33" fmla="*/ 613230 w 893686"/>
              <a:gd name="connsiteY33" fmla="*/ 583271 h 972643"/>
              <a:gd name="connsiteX34" fmla="*/ 593116 w 893686"/>
              <a:gd name="connsiteY34" fmla="*/ 607277 h 972643"/>
              <a:gd name="connsiteX35" fmla="*/ 541860 w 893686"/>
              <a:gd name="connsiteY35" fmla="*/ 737040 h 972643"/>
              <a:gd name="connsiteX36" fmla="*/ 506824 w 893686"/>
              <a:gd name="connsiteY36" fmla="*/ 774672 h 972643"/>
              <a:gd name="connsiteX37" fmla="*/ 439347 w 893686"/>
              <a:gd name="connsiteY37" fmla="*/ 779862 h 972643"/>
              <a:gd name="connsiteX38" fmla="*/ 344618 w 893686"/>
              <a:gd name="connsiteY38" fmla="*/ 696814 h 972643"/>
              <a:gd name="connsiteX39" fmla="*/ 290766 w 893686"/>
              <a:gd name="connsiteY39" fmla="*/ 595598 h 972643"/>
              <a:gd name="connsiteX40" fmla="*/ 286874 w 893686"/>
              <a:gd name="connsiteY40" fmla="*/ 307523 h 972643"/>
              <a:gd name="connsiteX41" fmla="*/ 441455 w 893686"/>
              <a:gd name="connsiteY41" fmla="*/ 241019 h 972643"/>
              <a:gd name="connsiteX42" fmla="*/ 82577 w 893686"/>
              <a:gd name="connsiteY42" fmla="*/ 235666 h 972643"/>
              <a:gd name="connsiteX43" fmla="*/ 100014 w 893686"/>
              <a:gd name="connsiteY43" fmla="*/ 248480 h 972643"/>
              <a:gd name="connsiteX44" fmla="*/ 160354 w 893686"/>
              <a:gd name="connsiteY44" fmla="*/ 309469 h 972643"/>
              <a:gd name="connsiteX45" fmla="*/ 156461 w 893686"/>
              <a:gd name="connsiteY45" fmla="*/ 318553 h 972643"/>
              <a:gd name="connsiteX46" fmla="*/ 71466 w 893686"/>
              <a:gd name="connsiteY46" fmla="*/ 305576 h 972643"/>
              <a:gd name="connsiteX47" fmla="*/ 39674 w 893686"/>
              <a:gd name="connsiteY47" fmla="*/ 282868 h 972643"/>
              <a:gd name="connsiteX48" fmla="*/ 61734 w 893686"/>
              <a:gd name="connsiteY48" fmla="*/ 237451 h 972643"/>
              <a:gd name="connsiteX49" fmla="*/ 82577 w 893686"/>
              <a:gd name="connsiteY49" fmla="*/ 235666 h 972643"/>
              <a:gd name="connsiteX50" fmla="*/ 783138 w 893686"/>
              <a:gd name="connsiteY50" fmla="*/ 170703 h 972643"/>
              <a:gd name="connsiteX51" fmla="*/ 798790 w 893686"/>
              <a:gd name="connsiteY51" fmla="*/ 175164 h 972643"/>
              <a:gd name="connsiteX52" fmla="*/ 829285 w 893686"/>
              <a:gd name="connsiteY52" fmla="*/ 217986 h 972643"/>
              <a:gd name="connsiteX53" fmla="*/ 809820 w 893686"/>
              <a:gd name="connsiteY53" fmla="*/ 240046 h 972643"/>
              <a:gd name="connsiteX54" fmla="*/ 704063 w 893686"/>
              <a:gd name="connsiteY54" fmla="*/ 271190 h 972643"/>
              <a:gd name="connsiteX55" fmla="*/ 768945 w 893686"/>
              <a:gd name="connsiteY55" fmla="*/ 180354 h 972643"/>
              <a:gd name="connsiteX56" fmla="*/ 783138 w 893686"/>
              <a:gd name="connsiteY56" fmla="*/ 170703 h 972643"/>
              <a:gd name="connsiteX57" fmla="*/ 223350 w 893686"/>
              <a:gd name="connsiteY57" fmla="*/ 65879 h 972643"/>
              <a:gd name="connsiteX58" fmla="*/ 244701 w 893686"/>
              <a:gd name="connsiteY58" fmla="*/ 88871 h 972643"/>
              <a:gd name="connsiteX59" fmla="*/ 268707 w 893686"/>
              <a:gd name="connsiteY59" fmla="*/ 186194 h 972643"/>
              <a:gd name="connsiteX60" fmla="*/ 185009 w 893686"/>
              <a:gd name="connsiteY60" fmla="*/ 123907 h 972643"/>
              <a:gd name="connsiteX61" fmla="*/ 210313 w 893686"/>
              <a:gd name="connsiteY61" fmla="*/ 72651 h 972643"/>
              <a:gd name="connsiteX62" fmla="*/ 223350 w 893686"/>
              <a:gd name="connsiteY62" fmla="*/ 65879 h 972643"/>
              <a:gd name="connsiteX63" fmla="*/ 615824 w 893686"/>
              <a:gd name="connsiteY63" fmla="*/ 35668 h 972643"/>
              <a:gd name="connsiteX64" fmla="*/ 667729 w 893686"/>
              <a:gd name="connsiteY64" fmla="*/ 59026 h 972643"/>
              <a:gd name="connsiteX65" fmla="*/ 656051 w 893686"/>
              <a:gd name="connsiteY65" fmla="*/ 90818 h 972643"/>
              <a:gd name="connsiteX66" fmla="*/ 576246 w 893686"/>
              <a:gd name="connsiteY66" fmla="*/ 169325 h 972643"/>
              <a:gd name="connsiteX67" fmla="*/ 593764 w 893686"/>
              <a:gd name="connsiteY67" fmla="*/ 61621 h 972643"/>
              <a:gd name="connsiteX68" fmla="*/ 615824 w 893686"/>
              <a:gd name="connsiteY68" fmla="*/ 35668 h 972643"/>
              <a:gd name="connsiteX69" fmla="*/ 430262 w 893686"/>
              <a:gd name="connsiteY69" fmla="*/ 1282 h 972643"/>
              <a:gd name="connsiteX70" fmla="*/ 452971 w 893686"/>
              <a:gd name="connsiteY70" fmla="*/ 25937 h 972643"/>
              <a:gd name="connsiteX71" fmla="*/ 421179 w 893686"/>
              <a:gd name="connsiteY71" fmla="*/ 134938 h 972643"/>
              <a:gd name="connsiteX72" fmla="*/ 380303 w 893686"/>
              <a:gd name="connsiteY72" fmla="*/ 27234 h 972643"/>
              <a:gd name="connsiteX73" fmla="*/ 430262 w 893686"/>
              <a:gd name="connsiteY73" fmla="*/ 1282 h 97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93686" h="972643">
                <a:moveTo>
                  <a:pt x="443807" y="947581"/>
                </a:moveTo>
                <a:cubicBezTo>
                  <a:pt x="461082" y="948392"/>
                  <a:pt x="478600" y="953421"/>
                  <a:pt x="498389" y="957639"/>
                </a:cubicBezTo>
                <a:cubicBezTo>
                  <a:pt x="459459" y="979699"/>
                  <a:pt x="429614" y="973859"/>
                  <a:pt x="390684" y="962829"/>
                </a:cubicBezTo>
                <a:cubicBezTo>
                  <a:pt x="409500" y="950176"/>
                  <a:pt x="426531" y="946770"/>
                  <a:pt x="443807" y="947581"/>
                </a:cubicBezTo>
                <a:close/>
                <a:moveTo>
                  <a:pt x="507472" y="879780"/>
                </a:moveTo>
                <a:cubicBezTo>
                  <a:pt x="525639" y="879780"/>
                  <a:pt x="534722" y="888863"/>
                  <a:pt x="524990" y="910274"/>
                </a:cubicBezTo>
                <a:cubicBezTo>
                  <a:pt x="519151" y="912869"/>
                  <a:pt x="511365" y="917411"/>
                  <a:pt x="504228" y="918060"/>
                </a:cubicBezTo>
                <a:cubicBezTo>
                  <a:pt x="462055" y="918709"/>
                  <a:pt x="419882" y="918709"/>
                  <a:pt x="377708" y="918060"/>
                </a:cubicBezTo>
                <a:cubicBezTo>
                  <a:pt x="366678" y="918060"/>
                  <a:pt x="353701" y="914816"/>
                  <a:pt x="353052" y="899893"/>
                </a:cubicBezTo>
                <a:cubicBezTo>
                  <a:pt x="352404" y="884970"/>
                  <a:pt x="365380" y="881077"/>
                  <a:pt x="376410" y="881077"/>
                </a:cubicBezTo>
                <a:cubicBezTo>
                  <a:pt x="419882" y="879780"/>
                  <a:pt x="464001" y="879131"/>
                  <a:pt x="507472" y="879780"/>
                </a:cubicBezTo>
                <a:close/>
                <a:moveTo>
                  <a:pt x="445590" y="799894"/>
                </a:moveTo>
                <a:cubicBezTo>
                  <a:pt x="486547" y="799813"/>
                  <a:pt x="527260" y="801597"/>
                  <a:pt x="532126" y="805166"/>
                </a:cubicBezTo>
                <a:cubicBezTo>
                  <a:pt x="539263" y="810357"/>
                  <a:pt x="542507" y="817494"/>
                  <a:pt x="539263" y="825928"/>
                </a:cubicBezTo>
                <a:cubicBezTo>
                  <a:pt x="536019" y="836309"/>
                  <a:pt x="527584" y="842798"/>
                  <a:pt x="517204" y="842798"/>
                </a:cubicBezTo>
                <a:cubicBezTo>
                  <a:pt x="467244" y="843447"/>
                  <a:pt x="416637" y="843447"/>
                  <a:pt x="366678" y="842798"/>
                </a:cubicBezTo>
                <a:cubicBezTo>
                  <a:pt x="356946" y="842798"/>
                  <a:pt x="347862" y="836309"/>
                  <a:pt x="346564" y="825280"/>
                </a:cubicBezTo>
                <a:cubicBezTo>
                  <a:pt x="345267" y="816196"/>
                  <a:pt x="350457" y="810357"/>
                  <a:pt x="357594" y="805815"/>
                </a:cubicBezTo>
                <a:cubicBezTo>
                  <a:pt x="363433" y="801922"/>
                  <a:pt x="404634" y="799975"/>
                  <a:pt x="445590" y="799894"/>
                </a:cubicBezTo>
                <a:close/>
                <a:moveTo>
                  <a:pt x="27995" y="447668"/>
                </a:moveTo>
                <a:cubicBezTo>
                  <a:pt x="61085" y="454805"/>
                  <a:pt x="92878" y="462591"/>
                  <a:pt x="137646" y="472323"/>
                </a:cubicBezTo>
                <a:cubicBezTo>
                  <a:pt x="98717" y="502818"/>
                  <a:pt x="64329" y="509955"/>
                  <a:pt x="30590" y="517741"/>
                </a:cubicBezTo>
                <a:cubicBezTo>
                  <a:pt x="2043" y="524229"/>
                  <a:pt x="745" y="499574"/>
                  <a:pt x="96" y="480109"/>
                </a:cubicBezTo>
                <a:cubicBezTo>
                  <a:pt x="-553" y="461293"/>
                  <a:pt x="1394" y="442477"/>
                  <a:pt x="27995" y="447668"/>
                </a:cubicBezTo>
                <a:close/>
                <a:moveTo>
                  <a:pt x="874135" y="375324"/>
                </a:moveTo>
                <a:cubicBezTo>
                  <a:pt x="878758" y="375649"/>
                  <a:pt x="882813" y="377920"/>
                  <a:pt x="885083" y="384084"/>
                </a:cubicBezTo>
                <a:cubicBezTo>
                  <a:pt x="892220" y="403548"/>
                  <a:pt x="897411" y="424960"/>
                  <a:pt x="890274" y="445074"/>
                </a:cubicBezTo>
                <a:cubicBezTo>
                  <a:pt x="886381" y="456104"/>
                  <a:pt x="873405" y="452211"/>
                  <a:pt x="864321" y="449615"/>
                </a:cubicBezTo>
                <a:cubicBezTo>
                  <a:pt x="829934" y="441181"/>
                  <a:pt x="794897" y="439883"/>
                  <a:pt x="751426" y="419120"/>
                </a:cubicBezTo>
                <a:cubicBezTo>
                  <a:pt x="794897" y="402900"/>
                  <a:pt x="827339" y="389923"/>
                  <a:pt x="859780" y="378244"/>
                </a:cubicBezTo>
                <a:cubicBezTo>
                  <a:pt x="864321" y="376622"/>
                  <a:pt x="869512" y="375000"/>
                  <a:pt x="874135" y="375324"/>
                </a:cubicBezTo>
                <a:close/>
                <a:moveTo>
                  <a:pt x="441455" y="241019"/>
                </a:moveTo>
                <a:cubicBezTo>
                  <a:pt x="498713" y="237938"/>
                  <a:pt x="556133" y="254320"/>
                  <a:pt x="597009" y="291303"/>
                </a:cubicBezTo>
                <a:cubicBezTo>
                  <a:pt x="683302" y="367863"/>
                  <a:pt x="689790" y="485948"/>
                  <a:pt x="613230" y="583271"/>
                </a:cubicBezTo>
                <a:cubicBezTo>
                  <a:pt x="607391" y="589110"/>
                  <a:pt x="602200" y="594949"/>
                  <a:pt x="593116" y="607277"/>
                </a:cubicBezTo>
                <a:cubicBezTo>
                  <a:pt x="559378" y="638420"/>
                  <a:pt x="540562" y="683188"/>
                  <a:pt x="541860" y="737040"/>
                </a:cubicBezTo>
                <a:cubicBezTo>
                  <a:pt x="542509" y="760398"/>
                  <a:pt x="530830" y="772725"/>
                  <a:pt x="506824" y="774672"/>
                </a:cubicBezTo>
                <a:cubicBezTo>
                  <a:pt x="484115" y="775969"/>
                  <a:pt x="461407" y="779862"/>
                  <a:pt x="439347" y="779862"/>
                </a:cubicBezTo>
                <a:cubicBezTo>
                  <a:pt x="356297" y="779214"/>
                  <a:pt x="355000" y="778565"/>
                  <a:pt x="344618" y="696814"/>
                </a:cubicBezTo>
                <a:cubicBezTo>
                  <a:pt x="339428" y="655938"/>
                  <a:pt x="316719" y="624795"/>
                  <a:pt x="290766" y="595598"/>
                </a:cubicBezTo>
                <a:cubicBezTo>
                  <a:pt x="209016" y="504764"/>
                  <a:pt x="207069" y="388625"/>
                  <a:pt x="286874" y="307523"/>
                </a:cubicBezTo>
                <a:cubicBezTo>
                  <a:pt x="327101" y="266647"/>
                  <a:pt x="384197" y="244101"/>
                  <a:pt x="441455" y="241019"/>
                </a:cubicBezTo>
                <a:close/>
                <a:moveTo>
                  <a:pt x="82577" y="235666"/>
                </a:moveTo>
                <a:cubicBezTo>
                  <a:pt x="88984" y="238423"/>
                  <a:pt x="94823" y="243614"/>
                  <a:pt x="100014" y="248480"/>
                </a:cubicBezTo>
                <a:cubicBezTo>
                  <a:pt x="120776" y="267945"/>
                  <a:pt x="140241" y="289356"/>
                  <a:pt x="160354" y="309469"/>
                </a:cubicBezTo>
                <a:cubicBezTo>
                  <a:pt x="159056" y="312713"/>
                  <a:pt x="157759" y="315957"/>
                  <a:pt x="156461" y="318553"/>
                </a:cubicBezTo>
                <a:cubicBezTo>
                  <a:pt x="127913" y="314011"/>
                  <a:pt x="100014" y="310767"/>
                  <a:pt x="71466" y="305576"/>
                </a:cubicBezTo>
                <a:cubicBezTo>
                  <a:pt x="57841" y="302981"/>
                  <a:pt x="39674" y="301683"/>
                  <a:pt x="39674" y="282868"/>
                </a:cubicBezTo>
                <a:cubicBezTo>
                  <a:pt x="39674" y="264701"/>
                  <a:pt x="46162" y="247183"/>
                  <a:pt x="61734" y="237451"/>
                </a:cubicBezTo>
                <a:cubicBezTo>
                  <a:pt x="69195" y="232584"/>
                  <a:pt x="76170" y="232909"/>
                  <a:pt x="82577" y="235666"/>
                </a:cubicBezTo>
                <a:close/>
                <a:moveTo>
                  <a:pt x="783138" y="170703"/>
                </a:moveTo>
                <a:cubicBezTo>
                  <a:pt x="788409" y="169324"/>
                  <a:pt x="793924" y="170297"/>
                  <a:pt x="798790" y="175164"/>
                </a:cubicBezTo>
                <a:cubicBezTo>
                  <a:pt x="811118" y="187491"/>
                  <a:pt x="822797" y="202414"/>
                  <a:pt x="829285" y="217986"/>
                </a:cubicBezTo>
                <a:cubicBezTo>
                  <a:pt x="835124" y="231612"/>
                  <a:pt x="820201" y="236802"/>
                  <a:pt x="809820" y="240046"/>
                </a:cubicBezTo>
                <a:cubicBezTo>
                  <a:pt x="778028" y="250428"/>
                  <a:pt x="746236" y="258862"/>
                  <a:pt x="704063" y="271190"/>
                </a:cubicBezTo>
                <a:cubicBezTo>
                  <a:pt x="723528" y="229015"/>
                  <a:pt x="747534" y="205658"/>
                  <a:pt x="768945" y="180354"/>
                </a:cubicBezTo>
                <a:cubicBezTo>
                  <a:pt x="772838" y="175812"/>
                  <a:pt x="777866" y="172082"/>
                  <a:pt x="783138" y="170703"/>
                </a:cubicBezTo>
                <a:close/>
                <a:moveTo>
                  <a:pt x="223350" y="65879"/>
                </a:moveTo>
                <a:cubicBezTo>
                  <a:pt x="234482" y="64054"/>
                  <a:pt x="240321" y="75732"/>
                  <a:pt x="244701" y="88871"/>
                </a:cubicBezTo>
                <a:cubicBezTo>
                  <a:pt x="254433" y="118068"/>
                  <a:pt x="266112" y="147914"/>
                  <a:pt x="268707" y="186194"/>
                </a:cubicBezTo>
                <a:cubicBezTo>
                  <a:pt x="232373" y="170622"/>
                  <a:pt x="205772" y="149211"/>
                  <a:pt x="185009" y="123907"/>
                </a:cubicBezTo>
                <a:cubicBezTo>
                  <a:pt x="162950" y="96657"/>
                  <a:pt x="194742" y="85627"/>
                  <a:pt x="210313" y="72651"/>
                </a:cubicBezTo>
                <a:cubicBezTo>
                  <a:pt x="215341" y="68596"/>
                  <a:pt x="219640" y="66487"/>
                  <a:pt x="223350" y="65879"/>
                </a:cubicBezTo>
                <a:close/>
                <a:moveTo>
                  <a:pt x="615824" y="35668"/>
                </a:moveTo>
                <a:cubicBezTo>
                  <a:pt x="635288" y="37615"/>
                  <a:pt x="654753" y="44752"/>
                  <a:pt x="667729" y="59026"/>
                </a:cubicBezTo>
                <a:cubicBezTo>
                  <a:pt x="679408" y="72651"/>
                  <a:pt x="665783" y="83032"/>
                  <a:pt x="656051" y="90818"/>
                </a:cubicBezTo>
                <a:cubicBezTo>
                  <a:pt x="628800" y="112229"/>
                  <a:pt x="615175" y="147914"/>
                  <a:pt x="576246" y="169325"/>
                </a:cubicBezTo>
                <a:cubicBezTo>
                  <a:pt x="583383" y="125205"/>
                  <a:pt x="588574" y="93413"/>
                  <a:pt x="593764" y="61621"/>
                </a:cubicBezTo>
                <a:cubicBezTo>
                  <a:pt x="595711" y="48645"/>
                  <a:pt x="597657" y="33722"/>
                  <a:pt x="615824" y="35668"/>
                </a:cubicBezTo>
                <a:close/>
                <a:moveTo>
                  <a:pt x="430262" y="1282"/>
                </a:moveTo>
                <a:cubicBezTo>
                  <a:pt x="449078" y="-3909"/>
                  <a:pt x="457513" y="7121"/>
                  <a:pt x="452971" y="25937"/>
                </a:cubicBezTo>
                <a:cubicBezTo>
                  <a:pt x="444536" y="59675"/>
                  <a:pt x="443888" y="95360"/>
                  <a:pt x="421179" y="134938"/>
                </a:cubicBezTo>
                <a:cubicBezTo>
                  <a:pt x="396523" y="97955"/>
                  <a:pt x="384844" y="62270"/>
                  <a:pt x="380303" y="27234"/>
                </a:cubicBezTo>
                <a:cubicBezTo>
                  <a:pt x="375761" y="-8451"/>
                  <a:pt x="411447" y="6472"/>
                  <a:pt x="430262" y="1282"/>
                </a:cubicBezTo>
                <a:close/>
              </a:path>
            </a:pathLst>
          </a:custGeom>
          <a:solidFill>
            <a:schemeClr val="accent4"/>
          </a:solidFill>
          <a:ln w="648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49816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78"/>
            <a:ext cx="9138181" cy="687667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srcRect l="12746" t="15909" r="12480"/>
          <a:stretch>
            <a:fillRect/>
          </a:stretch>
        </p:blipFill>
        <p:spPr bwMode="auto">
          <a:xfrm>
            <a:off x="431578" y="743322"/>
            <a:ext cx="8270022" cy="4603378"/>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4" cstate="print">
            <a:grayscl/>
          </a:blip>
          <a:srcRect/>
          <a:stretch>
            <a:fillRect/>
          </a:stretch>
        </p:blipFill>
        <p:spPr bwMode="auto">
          <a:xfrm>
            <a:off x="232172" y="5054699"/>
            <a:ext cx="8469428" cy="1343935"/>
          </a:xfrm>
          <a:prstGeom prst="rect">
            <a:avLst/>
          </a:prstGeom>
          <a:noFill/>
          <a:ln w="9525">
            <a:noFill/>
            <a:miter lim="800000"/>
            <a:headEnd/>
            <a:tailEnd/>
          </a:ln>
          <a:effectLst>
            <a:glow rad="228600">
              <a:schemeClr val="tx1">
                <a:alpha val="40000"/>
              </a:schemeClr>
            </a:glow>
          </a:effectLst>
        </p:spPr>
      </p:pic>
    </p:spTree>
    <p:extLst>
      <p:ext uri="{BB962C8B-B14F-4D97-AF65-F5344CB8AC3E}">
        <p14:creationId xmlns:p14="http://schemas.microsoft.com/office/powerpoint/2010/main" val="207206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3000"/>
                                        <p:tgtEl>
                                          <p:spTgt spid="3"/>
                                        </p:tgtEl>
                                      </p:cBhvr>
                                    </p:animEffect>
                                  </p:childTnLst>
                                </p:cTn>
                              </p:par>
                              <p:par>
                                <p:cTn id="8" presetID="21" presetClass="entr" presetSubtype="4"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1096268" y="114703"/>
            <a:ext cx="6945534" cy="8844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err="1" smtClean="0">
                <a:ln w="12700">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smtClean="0">
                <a:ln w="12700">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w="12700">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smtClean="0">
                <a:ln w="12700">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ru-RU" sz="3600" dirty="0" smtClean="0">
              <a:solidFill>
                <a:schemeClr val="accent2"/>
              </a:solidFill>
            </a:endParaRPr>
          </a:p>
        </p:txBody>
      </p:sp>
      <p:sp>
        <p:nvSpPr>
          <p:cNvPr id="9" name="Content Placeholder 5"/>
          <p:cNvSpPr txBox="1">
            <a:spLocks/>
          </p:cNvSpPr>
          <p:nvPr/>
        </p:nvSpPr>
        <p:spPr>
          <a:xfrm>
            <a:off x="1741343" y="1114784"/>
            <a:ext cx="7151077" cy="1544334"/>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SA" sz="9600" b="1" dirty="0">
                <a:solidFill>
                  <a:schemeClr val="bg1"/>
                </a:solidFill>
                <a:latin typeface="Traditional Arabic" pitchFamily="18" charset="-78"/>
                <a:cs typeface="Traditional Arabic" pitchFamily="18" charset="-78"/>
              </a:rPr>
              <a:t>الْحَمْدُ لِلَّهِ رب العالمين</a:t>
            </a:r>
            <a:endParaRPr lang="en-US" sz="9600" b="1" dirty="0">
              <a:solidFill>
                <a:schemeClr val="bg1"/>
              </a:solidFill>
              <a:effectLst>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Rectangle 3"/>
          <p:cNvSpPr txBox="1">
            <a:spLocks noChangeArrowheads="1"/>
          </p:cNvSpPr>
          <p:nvPr/>
        </p:nvSpPr>
        <p:spPr bwMode="auto">
          <a:xfrm>
            <a:off x="861165" y="3470564"/>
            <a:ext cx="7895973" cy="293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defRPr/>
            </a:pPr>
            <a:r>
              <a:rPr lang="en-US" sz="60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60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60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a:t>
            </a:r>
            <a:r>
              <a:rPr lang="en-US" sz="60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60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60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60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Tuhan</a:t>
            </a:r>
            <a:r>
              <a:rPr lang="en-US" sz="60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60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60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sekalian</a:t>
            </a:r>
            <a:r>
              <a:rPr lang="en-US" sz="60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60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alam</a:t>
            </a:r>
            <a:endParaRPr lang="en-US" sz="60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2343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8992" y="83828"/>
            <a:ext cx="5883954" cy="769441"/>
          </a:xfrm>
          <a:prstGeom prst="rect">
            <a:avLst/>
          </a:prstGeom>
          <a:noFill/>
        </p:spPr>
        <p:txBody>
          <a:bodyPr wrap="square" lIns="91440" tIns="45720" rIns="91440" bIns="45720">
            <a:spAutoFit/>
          </a:bodyPr>
          <a:lstStyle/>
          <a:p>
            <a:pPr algn="ctr"/>
            <a:r>
              <a:rPr lang="en-US" sz="4400" b="1" cap="all" spc="0" dirty="0" err="1"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rPr>
              <a:t>syahadah</a:t>
            </a:r>
            <a:endParaRPr lang="en-US" sz="4400" b="1" cap="all" spc="0"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
        <p:nvSpPr>
          <p:cNvPr id="7" name="Rectangle 3"/>
          <p:cNvSpPr txBox="1">
            <a:spLocks noChangeArrowheads="1"/>
          </p:cNvSpPr>
          <p:nvPr/>
        </p:nvSpPr>
        <p:spPr>
          <a:xfrm>
            <a:off x="794377" y="1124608"/>
            <a:ext cx="7803086" cy="2333296"/>
          </a:xfrm>
          <a:prstGeom prst="rect">
            <a:avLst/>
          </a:prstGeom>
          <a:ln>
            <a:noFill/>
          </a:ln>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rtl="1">
              <a:spcBef>
                <a:spcPts val="0"/>
              </a:spcBef>
              <a:defRPr/>
            </a:pPr>
            <a:r>
              <a:rPr lang="ar-SA" sz="66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وَأَشْهَدُ أَنْ لَّا إِلَهَ إِلاَّ اللهُ وَحْدَهُ لاَ شَرِيْكَ لَهُ، وَأَشْهَدُ أَنَّ مُحَمَّداً عَبْدُهُ وَرَسُوْلُهُ</a:t>
            </a:r>
            <a:endParaRPr lang="ar-SA" sz="5400" b="1" dirty="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endParaRPr>
          </a:p>
        </p:txBody>
      </p:sp>
      <p:sp>
        <p:nvSpPr>
          <p:cNvPr id="8" name="Rectangle 3"/>
          <p:cNvSpPr txBox="1">
            <a:spLocks noChangeArrowheads="1"/>
          </p:cNvSpPr>
          <p:nvPr/>
        </p:nvSpPr>
        <p:spPr bwMode="auto">
          <a:xfrm>
            <a:off x="211015" y="3654972"/>
            <a:ext cx="863990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fontAlgn="auto">
              <a:spcBef>
                <a:spcPts val="0"/>
              </a:spcBef>
              <a:spcAft>
                <a:spcPts val="0"/>
              </a:spcAft>
              <a:buNone/>
              <a:defRPr/>
            </a:pP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bersaksi</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bahawasanya</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marL="0" indent="0" algn="ctr" fontAlgn="auto">
              <a:spcBef>
                <a:spcPts val="0"/>
              </a:spcBef>
              <a:spcAft>
                <a:spcPts val="0"/>
              </a:spcAft>
              <a:buNone/>
              <a:defRPr/>
            </a:pPr>
            <a:r>
              <a:rPr lang="en-US"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tiada</a:t>
            </a:r>
            <a:r>
              <a:rPr lang="en-US"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Tuhan</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selain</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Yang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Maha</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marL="0" indent="0" algn="ctr" fontAlgn="auto">
              <a:spcBef>
                <a:spcPts val="0"/>
              </a:spcBef>
              <a:spcAft>
                <a:spcPts val="0"/>
              </a:spcAft>
              <a:buNone/>
              <a:defRPr/>
            </a:pPr>
            <a:r>
              <a:rPr lang="en-US"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Esa</a:t>
            </a:r>
            <a:r>
              <a:rPr lang="en-US"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tiada</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sekutu</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bagi-Nya</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serta</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marL="0" indent="0" algn="ctr" fontAlgn="auto">
              <a:spcBef>
                <a:spcPts val="0"/>
              </a:spcBef>
              <a:spcAft>
                <a:spcPts val="0"/>
              </a:spcAft>
              <a:buNone/>
              <a:defRPr/>
            </a:pPr>
            <a:r>
              <a:rPr lang="en-US"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bersaksi</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bahawa</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Nabi</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Muhammad (SAW)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hamba-Nya</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utusan-Nya</a:t>
            </a:r>
            <a:r>
              <a:rPr lang="en-US"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p:txBody>
      </p:sp>
    </p:spTree>
    <p:extLst>
      <p:ext uri="{BB962C8B-B14F-4D97-AF65-F5344CB8AC3E}">
        <p14:creationId xmlns:p14="http://schemas.microsoft.com/office/powerpoint/2010/main" val="277282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4623" y="84569"/>
            <a:ext cx="7536908" cy="830997"/>
          </a:xfrm>
          <a:prstGeom prst="rect">
            <a:avLst/>
          </a:prstGeom>
          <a:noFill/>
        </p:spPr>
        <p:txBody>
          <a:bodyPr wrap="square" lIns="91440" tIns="45720" rIns="91440" bIns="45720">
            <a:spAutoFit/>
          </a:bodyPr>
          <a:lstStyle/>
          <a:p>
            <a:pPr algn="ctr"/>
            <a:r>
              <a:rPr lang="en-US" sz="4800" dirty="0" err="1" smtClean="0">
                <a:ln>
                  <a:solidFill>
                    <a:sysClr val="windowText" lastClr="000000"/>
                  </a:solidFill>
                </a:ln>
                <a:solidFill>
                  <a:schemeClr val="accent2">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4400" dirty="0">
              <a:solidFill>
                <a:schemeClr val="accent2">
                  <a:lumMod val="60000"/>
                  <a:lumOff val="40000"/>
                </a:schemeClr>
              </a:solidFill>
            </a:endParaRPr>
          </a:p>
        </p:txBody>
      </p:sp>
      <p:sp>
        <p:nvSpPr>
          <p:cNvPr id="7" name="Rectangle 3"/>
          <p:cNvSpPr txBox="1">
            <a:spLocks noChangeArrowheads="1"/>
          </p:cNvSpPr>
          <p:nvPr/>
        </p:nvSpPr>
        <p:spPr>
          <a:xfrm>
            <a:off x="862928" y="915566"/>
            <a:ext cx="8070056" cy="2538834"/>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en-US" sz="6600" b="1" dirty="0" smtClean="0">
                <a:solidFill>
                  <a:schemeClr val="bg1"/>
                </a:solidFill>
                <a:latin typeface="Traditional Arabic" pitchFamily="18" charset="-78"/>
                <a:cs typeface="Traditional Arabic" pitchFamily="18" charset="-78"/>
              </a:rPr>
              <a:t> </a:t>
            </a:r>
            <a:r>
              <a:rPr lang="ar-SA" sz="6600" b="1" dirty="0" smtClean="0">
                <a:solidFill>
                  <a:schemeClr val="bg1"/>
                </a:solidFill>
                <a:latin typeface="Traditional Arabic" pitchFamily="18" charset="-78"/>
                <a:cs typeface="Traditional Arabic" pitchFamily="18" charset="-78"/>
              </a:rPr>
              <a:t>اللَّهُمَّ صَلِّ وَسَلِّمْ عَلَى سَيِّدِنَا مُحَمَّدٍ</a:t>
            </a:r>
            <a:endParaRPr lang="en-US" sz="6600" b="1" dirty="0" smtClean="0">
              <a:solidFill>
                <a:schemeClr val="bg1"/>
              </a:solidFill>
              <a:latin typeface="Traditional Arabic" pitchFamily="18" charset="-78"/>
              <a:cs typeface="Traditional Arabic" pitchFamily="18" charset="-78"/>
            </a:endParaRPr>
          </a:p>
          <a:p>
            <a:pPr algn="r" rtl="1"/>
            <a:r>
              <a:rPr lang="en-US" sz="6600" b="1" dirty="0" smtClean="0">
                <a:solidFill>
                  <a:schemeClr val="bg1"/>
                </a:solidFill>
                <a:latin typeface="Traditional Arabic" pitchFamily="18" charset="-78"/>
                <a:cs typeface="Traditional Arabic" pitchFamily="18" charset="-78"/>
              </a:rPr>
              <a:t> </a:t>
            </a:r>
            <a:r>
              <a:rPr lang="ar-SA" sz="6600" b="1" dirty="0" smtClean="0">
                <a:solidFill>
                  <a:schemeClr val="bg1"/>
                </a:solidFill>
                <a:latin typeface="Traditional Arabic" pitchFamily="18" charset="-78"/>
                <a:cs typeface="Traditional Arabic" pitchFamily="18" charset="-78"/>
              </a:rPr>
              <a:t> وَعَلَى ءَالِهِ وَصَحْبِهِ وَمَنِ اهْتَدَى. </a:t>
            </a:r>
            <a:endParaRPr lang="en-US" sz="5400" dirty="0">
              <a:solidFill>
                <a:schemeClr val="bg1"/>
              </a:solidFill>
              <a:latin typeface="Traditional Arabic" pitchFamily="18" charset="-78"/>
              <a:cs typeface="Traditional Arabic" pitchFamily="18" charset="-78"/>
            </a:endParaRPr>
          </a:p>
        </p:txBody>
      </p:sp>
      <p:sp>
        <p:nvSpPr>
          <p:cNvPr id="8" name="Rectangle 3"/>
          <p:cNvSpPr txBox="1">
            <a:spLocks noChangeArrowheads="1"/>
          </p:cNvSpPr>
          <p:nvPr/>
        </p:nvSpPr>
        <p:spPr bwMode="auto">
          <a:xfrm>
            <a:off x="269631" y="3333874"/>
            <a:ext cx="8569568" cy="337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fontAlgn="auto">
              <a:spcBef>
                <a:spcPts val="0"/>
              </a:spcBef>
              <a:spcAft>
                <a:spcPts val="0"/>
              </a:spcAft>
              <a:buNone/>
              <a:defRPr/>
            </a:pP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Ya</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cucurilah</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rahmat</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kesejahteraan</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atas</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penghulu</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kami </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Nabi</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Muhammad (SAW)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serta</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atas</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keluarganya</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para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sahabatnya</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sesiapa</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yang </a:t>
            </a:r>
          </a:p>
          <a:p>
            <a:pPr marL="0" indent="0" algn="ctr" fontAlgn="auto">
              <a:spcBef>
                <a:spcPts val="0"/>
              </a:spcBef>
              <a:spcAft>
                <a:spcPts val="0"/>
              </a:spcAft>
              <a:buNone/>
              <a:defRPr/>
            </a:pP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emperolehi</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petunjuk</a:t>
            </a:r>
            <a:endPar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07509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3384" y="178422"/>
            <a:ext cx="5883954" cy="646331"/>
          </a:xfrm>
          <a:prstGeom prst="rect">
            <a:avLst/>
          </a:prstGeom>
          <a:noFill/>
        </p:spPr>
        <p:txBody>
          <a:bodyPr wrap="square" lIns="91440" tIns="45720" rIns="91440" bIns="45720">
            <a:spAutoFit/>
          </a:bodyPr>
          <a:lstStyle/>
          <a:p>
            <a:pPr algn="ctr"/>
            <a:r>
              <a:rPr lang="en-US" sz="3600" dirty="0" err="1">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600" dirty="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en-US" sz="3600" dirty="0">
              <a:solidFill>
                <a:schemeClr val="accent2"/>
              </a:solidFill>
            </a:endParaRPr>
          </a:p>
        </p:txBody>
      </p:sp>
      <p:sp>
        <p:nvSpPr>
          <p:cNvPr id="7" name="Rectangle 3"/>
          <p:cNvSpPr txBox="1">
            <a:spLocks noChangeArrowheads="1"/>
          </p:cNvSpPr>
          <p:nvPr/>
        </p:nvSpPr>
        <p:spPr>
          <a:xfrm>
            <a:off x="997541" y="1242713"/>
            <a:ext cx="7573108" cy="1800200"/>
          </a:xfrm>
          <a:prstGeom prst="rect">
            <a:avLst/>
          </a:prstGeom>
          <a:ln>
            <a:noFill/>
          </a:ln>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rtl="1"/>
            <a:r>
              <a:rPr lang="ar-SA" sz="7200" b="1" dirty="0" smtClean="0">
                <a:solidFill>
                  <a:schemeClr val="bg1"/>
                </a:solidFill>
                <a:latin typeface="Traditional Arabic" pitchFamily="18" charset="-78"/>
                <a:cs typeface="Traditional Arabic" pitchFamily="18" charset="-78"/>
              </a:rPr>
              <a:t>اتَّقُوا </a:t>
            </a:r>
            <a:r>
              <a:rPr lang="ar-SA" sz="7200" b="1" dirty="0">
                <a:solidFill>
                  <a:schemeClr val="bg1"/>
                </a:solidFill>
                <a:latin typeface="Traditional Arabic" pitchFamily="18" charset="-78"/>
                <a:cs typeface="Traditional Arabic" pitchFamily="18" charset="-78"/>
              </a:rPr>
              <a:t>اللهَ حَق تُقَاته، </a:t>
            </a:r>
            <a:endParaRPr lang="en-US" sz="7200" b="1" dirty="0" smtClean="0">
              <a:solidFill>
                <a:schemeClr val="bg1"/>
              </a:solidFill>
              <a:latin typeface="Traditional Arabic" pitchFamily="18" charset="-78"/>
              <a:cs typeface="Traditional Arabic" pitchFamily="18" charset="-78"/>
            </a:endParaRPr>
          </a:p>
          <a:p>
            <a:pPr algn="ctr" rtl="1"/>
            <a:r>
              <a:rPr lang="ar-SA" sz="7200" b="1" dirty="0" smtClean="0">
                <a:solidFill>
                  <a:schemeClr val="bg1"/>
                </a:solidFill>
                <a:latin typeface="Traditional Arabic" pitchFamily="18" charset="-78"/>
                <a:cs typeface="Traditional Arabic" pitchFamily="18" charset="-78"/>
              </a:rPr>
              <a:t>فقد </a:t>
            </a:r>
            <a:r>
              <a:rPr lang="ar-SA" sz="7200" b="1" dirty="0">
                <a:solidFill>
                  <a:schemeClr val="bg1"/>
                </a:solidFill>
                <a:latin typeface="Traditional Arabic" pitchFamily="18" charset="-78"/>
                <a:cs typeface="Traditional Arabic" pitchFamily="18" charset="-78"/>
              </a:rPr>
              <a:t>فاز المتقون.</a:t>
            </a:r>
            <a:endParaRPr lang="en-US" sz="6000" dirty="0">
              <a:solidFill>
                <a:schemeClr val="bg1"/>
              </a:solidFill>
              <a:latin typeface="Traditional Arabic" pitchFamily="18" charset="-78"/>
              <a:cs typeface="Traditional Arabic" pitchFamily="18" charset="-78"/>
            </a:endParaRPr>
          </a:p>
        </p:txBody>
      </p:sp>
      <p:sp>
        <p:nvSpPr>
          <p:cNvPr id="8" name="Rectangle 3"/>
          <p:cNvSpPr txBox="1">
            <a:spLocks noChangeArrowheads="1"/>
          </p:cNvSpPr>
          <p:nvPr/>
        </p:nvSpPr>
        <p:spPr bwMode="auto">
          <a:xfrm>
            <a:off x="445478" y="3460874"/>
            <a:ext cx="8377420" cy="300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fontAlgn="auto">
              <a:spcBef>
                <a:spcPts val="0"/>
              </a:spcBef>
              <a:spcAft>
                <a:spcPts val="0"/>
              </a:spcAft>
              <a:buNone/>
              <a:defRPr/>
            </a:pPr>
            <a:r>
              <a:rPr lang="en-US" sz="40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Bertakwalah</a:t>
            </a:r>
            <a:r>
              <a:rPr lang="en-US" sz="40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40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40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dengan</a:t>
            </a:r>
            <a:r>
              <a:rPr lang="en-US" sz="40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sebenar-benar</a:t>
            </a:r>
            <a:r>
              <a:rPr lang="en-US" sz="40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takwa</a:t>
            </a:r>
            <a:r>
              <a:rPr lang="en-US" sz="40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sesungguhnya</a:t>
            </a:r>
            <a:r>
              <a:rPr lang="en-US" sz="40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telah</a:t>
            </a:r>
            <a:r>
              <a:rPr lang="en-US" sz="40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t>
            </a:r>
            <a:r>
              <a:rPr lang="en-US" sz="40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erjaya</a:t>
            </a:r>
            <a:r>
              <a:rPr lang="en-US" sz="40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orang-orang</a:t>
            </a:r>
          </a:p>
          <a:p>
            <a:pPr marL="0" indent="0" algn="ctr" fontAlgn="auto">
              <a:spcBef>
                <a:spcPts val="0"/>
              </a:spcBef>
              <a:spcAft>
                <a:spcPts val="0"/>
              </a:spcAft>
              <a:buNone/>
              <a:defRPr/>
            </a:pPr>
            <a:r>
              <a:rPr lang="en-US" sz="40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yang </a:t>
            </a:r>
            <a:r>
              <a:rPr lang="en-US" sz="40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bertakwa</a:t>
            </a:r>
            <a:endParaRPr lang="en-US" sz="40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66696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8"/>
            <a:ext cx="9175831" cy="6860318"/>
          </a:xfrm>
          <a:prstGeom prst="rect">
            <a:avLst/>
          </a:prstGeom>
        </p:spPr>
      </p:pic>
      <p:sp>
        <p:nvSpPr>
          <p:cNvPr id="4" name="Rectangle 3"/>
          <p:cNvSpPr/>
          <p:nvPr/>
        </p:nvSpPr>
        <p:spPr>
          <a:xfrm>
            <a:off x="243371" y="4566022"/>
            <a:ext cx="8689089" cy="2308324"/>
          </a:xfrm>
          <a:prstGeom prst="rect">
            <a:avLst/>
          </a:prstGeom>
          <a:solidFill>
            <a:srgbClr val="4A9A0E"/>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defRPr/>
            </a:pP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llah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T</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aala</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dan</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para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N</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abi</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(Muhammad SAW).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orang-orang yang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e</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serta</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salam</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sejahtera</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keatasnya</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
            </a:r>
            <a:endParaRPr lang="en-US" sz="24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endParaRPr>
          </a:p>
        </p:txBody>
      </p:sp>
      <p:sp>
        <p:nvSpPr>
          <p:cNvPr id="5" name="Round Diagonal Corner Rectangle 4"/>
          <p:cNvSpPr/>
          <p:nvPr/>
        </p:nvSpPr>
        <p:spPr>
          <a:xfrm>
            <a:off x="2441330" y="197434"/>
            <a:ext cx="5583390" cy="1224136"/>
          </a:xfrm>
          <a:prstGeom prst="round2DiagRect">
            <a:avLst>
              <a:gd name="adj1" fmla="val 14211"/>
              <a:gd name="adj2" fmla="val 0"/>
            </a:avLst>
          </a:prstGeom>
          <a:gradFill flip="none" rotWithShape="1">
            <a:gsLst>
              <a:gs pos="0">
                <a:srgbClr val="33CC33">
                  <a:shade val="30000"/>
                  <a:satMod val="115000"/>
                </a:srgbClr>
              </a:gs>
              <a:gs pos="7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atas</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junjungan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mulia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a:t>
            </a:r>
            <a:endPar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6" name="Notched Right Arrow 5"/>
          <p:cNvSpPr/>
          <p:nvPr/>
        </p:nvSpPr>
        <p:spPr>
          <a:xfrm>
            <a:off x="611295" y="338584"/>
            <a:ext cx="2076220"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5091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3" y="0"/>
            <a:ext cx="9149210" cy="6858000"/>
          </a:xfrm>
          <a:prstGeom prst="rect">
            <a:avLst/>
          </a:prstGeom>
        </p:spPr>
      </p:pic>
    </p:spTree>
    <p:extLst>
      <p:ext uri="{BB962C8B-B14F-4D97-AF65-F5344CB8AC3E}">
        <p14:creationId xmlns:p14="http://schemas.microsoft.com/office/powerpoint/2010/main" val="2918666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375" y="17658"/>
            <a:ext cx="174278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DOA</a:t>
            </a:r>
            <a:endParaRPr lang="en-US" sz="5400" b="1" cap="none"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83010" y="1084459"/>
            <a:ext cx="9248045"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defRPr/>
            </a:pP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lvl="0" algn="ctr" rtl="1">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لمُسلِمِينَ</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cs typeface="Arial" panose="020B0604020202020204" pitchFamily="34" charset="0"/>
              </a:rPr>
              <a:t> </a:t>
            </a:r>
            <a:endParaRPr lang="ar-SA" sz="5400" b="1" dirty="0">
              <a:solidFill>
                <a:prstClr val="black"/>
              </a:solidFill>
              <a:effectLst>
                <a:outerShdw blurRad="38100" dist="38100" dir="2700000" algn="tl">
                  <a:srgbClr val="000000">
                    <a:alpha val="43137"/>
                  </a:srgbClr>
                </a:outerShdw>
              </a:effectLst>
              <a:cs typeface="Arial" panose="020B0604020202020204" pitchFamily="34" charset="0"/>
            </a:endParaRPr>
          </a:p>
          <a:p>
            <a:pPr lvl="0" algn="ctr" rtl="1">
              <a:defRPr/>
            </a:pP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ُجِيبُ الدَّعَوَات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69749" y="3645569"/>
            <a:ext cx="8719506" cy="267765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defRPr/>
            </a:pP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anose="020B0604020202020204" pitchFamily="34" charset="0"/>
              </a:rPr>
              <a:t> </a:t>
            </a:r>
            <a:r>
              <a:rPr lang="en-GB" sz="2800" b="1" dirty="0" err="1"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800" b="1" dirty="0"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800" b="1" dirty="0"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Mukminin</a:t>
            </a:r>
            <a:r>
              <a:rPr lang="en-GB" sz="2800" b="1" dirty="0"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Mukminat</a:t>
            </a:r>
            <a:r>
              <a:rPr lang="en-US"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a:t>
            </a:r>
            <a:r>
              <a:rPr lang="en-GB" sz="2800" b="1" dirty="0"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ada</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800" b="1" dirty="0" err="1"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800" b="1" dirty="0"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meninggal</a:t>
            </a:r>
            <a:r>
              <a:rPr lang="en-GB" sz="2800" b="1" dirty="0"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dunia</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800" b="1" dirty="0"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a:t>
            </a:r>
            <a:r>
              <a:rPr lang="en-US"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800" b="1" dirty="0" smtClean="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800" b="1" dirty="0" err="1">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800" b="1" dirty="0">
                <a:ln>
                  <a:solidFill>
                    <a:sysClr val="windowText" lastClr="000000"/>
                  </a:solidFill>
                </a:ln>
                <a:solidFill>
                  <a:srgbClr val="00B0F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Tree>
    <p:extLst>
      <p:ext uri="{BB962C8B-B14F-4D97-AF65-F5344CB8AC3E}">
        <p14:creationId xmlns:p14="http://schemas.microsoft.com/office/powerpoint/2010/main" val="3323875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8817" y="2348"/>
            <a:ext cx="157126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DOA</a:t>
            </a:r>
            <a:endParaRPr lang="en-US" sz="4800" b="1" cap="none"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234461" y="1156234"/>
            <a:ext cx="8487508" cy="470898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fontAlgn="auto">
              <a:spcBef>
                <a:spcPts val="0"/>
              </a:spcBef>
              <a:spcAft>
                <a:spcPts val="0"/>
              </a:spcAft>
              <a:defRPr/>
            </a:pPr>
            <a:r>
              <a:rPr lang="en-US" sz="6000" dirty="0">
                <a:solidFill>
                  <a:schemeClr val="bg1"/>
                </a:solidFill>
                <a:latin typeface="Traditional Arabic" pitchFamily="18" charset="-78"/>
                <a:cs typeface="Traditional Arabic" pitchFamily="18" charset="-78"/>
              </a:rPr>
              <a:t> </a:t>
            </a:r>
            <a:r>
              <a:rPr lang="ar-SA" sz="6000" b="1" dirty="0">
                <a:solidFill>
                  <a:schemeClr val="bg1"/>
                </a:solidFill>
                <a:latin typeface="Traditional Arabic" pitchFamily="18" charset="-78"/>
                <a:cs typeface="Traditional Arabic" pitchFamily="18" charset="-78"/>
              </a:rPr>
              <a:t>اللَّهُمَّ ادْفَعْ عَنَّا الْبَلاءَ وَالْوَبَاءَ </a:t>
            </a:r>
            <a:r>
              <a:rPr lang="ar-SA" sz="6000" b="1" dirty="0" smtClean="0">
                <a:solidFill>
                  <a:schemeClr val="bg1"/>
                </a:solidFill>
                <a:latin typeface="Traditional Arabic" pitchFamily="18" charset="-78"/>
                <a:cs typeface="Traditional Arabic" pitchFamily="18" charset="-78"/>
              </a:rPr>
              <a:t>وَالْفَحْشَاءَ</a:t>
            </a:r>
            <a:r>
              <a:rPr lang="en-US" sz="6000" b="1" dirty="0" smtClean="0">
                <a:solidFill>
                  <a:schemeClr val="bg1"/>
                </a:solidFill>
                <a:latin typeface="Traditional Arabic" pitchFamily="18" charset="-78"/>
                <a:cs typeface="Traditional Arabic" pitchFamily="18" charset="-78"/>
              </a:rPr>
              <a:t> </a:t>
            </a:r>
          </a:p>
          <a:p>
            <a:pPr lvl="0" algn="ctr" rtl="1" fontAlgn="auto">
              <a:spcBef>
                <a:spcPts val="0"/>
              </a:spcBef>
              <a:spcAft>
                <a:spcPts val="0"/>
              </a:spcAft>
              <a:defRPr/>
            </a:pPr>
            <a:r>
              <a:rPr lang="ar-SA" sz="6000" b="1" dirty="0" smtClean="0">
                <a:solidFill>
                  <a:schemeClr val="bg1"/>
                </a:solidFill>
                <a:latin typeface="Traditional Arabic" pitchFamily="18" charset="-78"/>
                <a:cs typeface="Traditional Arabic" pitchFamily="18" charset="-78"/>
              </a:rPr>
              <a:t>مَا </a:t>
            </a:r>
            <a:r>
              <a:rPr lang="ar-SA" sz="6000" b="1" dirty="0">
                <a:solidFill>
                  <a:schemeClr val="bg1"/>
                </a:solidFill>
                <a:latin typeface="Traditional Arabic" pitchFamily="18" charset="-78"/>
                <a:cs typeface="Traditional Arabic" pitchFamily="18" charset="-78"/>
              </a:rPr>
              <a:t>لا يَصْرِفُهُ غَيْرُكَ. اللَّهُمَّ إِنَّا نَعُوذُ بِكَ </a:t>
            </a:r>
            <a:r>
              <a:rPr lang="ar-SA" sz="6000" b="1" dirty="0" smtClean="0">
                <a:solidFill>
                  <a:schemeClr val="bg1"/>
                </a:solidFill>
                <a:latin typeface="Traditional Arabic" pitchFamily="18" charset="-78"/>
                <a:cs typeface="Traditional Arabic" pitchFamily="18" charset="-78"/>
              </a:rPr>
              <a:t>مِنَ</a:t>
            </a:r>
            <a:r>
              <a:rPr lang="en-US" sz="6000" b="1" dirty="0" smtClean="0">
                <a:solidFill>
                  <a:schemeClr val="bg1"/>
                </a:solidFill>
                <a:latin typeface="Traditional Arabic" pitchFamily="18" charset="-78"/>
                <a:cs typeface="Traditional Arabic" pitchFamily="18" charset="-78"/>
              </a:rPr>
              <a:t> </a:t>
            </a:r>
            <a:r>
              <a:rPr lang="ar-SA" sz="6000" b="1" dirty="0" smtClean="0">
                <a:solidFill>
                  <a:schemeClr val="bg1"/>
                </a:solidFill>
                <a:latin typeface="Traditional Arabic" pitchFamily="18" charset="-78"/>
                <a:cs typeface="Traditional Arabic" pitchFamily="18" charset="-78"/>
              </a:rPr>
              <a:t>البَرَصِ </a:t>
            </a:r>
            <a:r>
              <a:rPr lang="ar-SA" sz="6000" b="1" dirty="0">
                <a:solidFill>
                  <a:schemeClr val="bg1"/>
                </a:solidFill>
                <a:latin typeface="Traditional Arabic" pitchFamily="18" charset="-78"/>
                <a:cs typeface="Traditional Arabic" pitchFamily="18" charset="-78"/>
              </a:rPr>
              <a:t>وَالْجُنُونِ وَالْجُذَامِ وَمِن سَيِّئِ الأَسْقَامِ</a:t>
            </a:r>
            <a:r>
              <a:rPr lang="en-US" sz="6000" b="1" dirty="0" smtClean="0">
                <a:solidFill>
                  <a:schemeClr val="bg1"/>
                </a:solidFill>
                <a:latin typeface="Traditional Arabic" pitchFamily="18" charset="-78"/>
                <a:cs typeface="Traditional Arabic" pitchFamily="18" charset="-78"/>
              </a:rPr>
              <a:t>.</a:t>
            </a:r>
            <a:r>
              <a:rPr lang="ar-SA" sz="6000" b="1" dirty="0" smtClean="0">
                <a:solidFill>
                  <a:schemeClr val="bg1"/>
                </a:solidFill>
                <a:latin typeface="Traditional Arabic" pitchFamily="18" charset="-78"/>
                <a:cs typeface="Traditional Arabic" pitchFamily="18" charset="-78"/>
              </a:rPr>
              <a:t> </a:t>
            </a:r>
            <a:r>
              <a:rPr lang="ar-SA" sz="6000" b="1" dirty="0">
                <a:solidFill>
                  <a:schemeClr val="bg1"/>
                </a:solidFill>
                <a:latin typeface="Traditional Arabic" pitchFamily="18" charset="-78"/>
                <a:cs typeface="Traditional Arabic" pitchFamily="18" charset="-78"/>
              </a:rPr>
              <a:t>اللَّهُمَّ اشْفِ مَرْضَانَا وَارْحَمْ مَّوْتَانَا، وَالْطُفْ </a:t>
            </a:r>
            <a:r>
              <a:rPr lang="ar-SA" sz="6000" b="1" dirty="0" smtClean="0">
                <a:solidFill>
                  <a:schemeClr val="bg1"/>
                </a:solidFill>
                <a:latin typeface="Traditional Arabic" pitchFamily="18" charset="-78"/>
                <a:cs typeface="Traditional Arabic" pitchFamily="18" charset="-78"/>
              </a:rPr>
              <a:t>بِنَا</a:t>
            </a:r>
            <a:r>
              <a:rPr lang="en-US" sz="6000" b="1" dirty="0">
                <a:solidFill>
                  <a:schemeClr val="bg1"/>
                </a:solidFill>
                <a:latin typeface="Traditional Arabic" pitchFamily="18" charset="-78"/>
                <a:cs typeface="Traditional Arabic" pitchFamily="18" charset="-78"/>
              </a:rPr>
              <a:t> </a:t>
            </a:r>
            <a:r>
              <a:rPr lang="ar-SA" sz="6000" b="1" dirty="0" smtClean="0">
                <a:solidFill>
                  <a:schemeClr val="bg1"/>
                </a:solidFill>
                <a:latin typeface="Traditional Arabic" pitchFamily="18" charset="-78"/>
                <a:cs typeface="Traditional Arabic" pitchFamily="18" charset="-78"/>
              </a:rPr>
              <a:t>فِيمَا </a:t>
            </a:r>
            <a:r>
              <a:rPr lang="ar-SA" sz="6000" b="1" dirty="0">
                <a:solidFill>
                  <a:schemeClr val="bg1"/>
                </a:solidFill>
                <a:latin typeface="Traditional Arabic" pitchFamily="18" charset="-78"/>
                <a:cs typeface="Traditional Arabic" pitchFamily="18" charset="-78"/>
              </a:rPr>
              <a:t>نَزَلَ بِنَا.</a:t>
            </a:r>
            <a:endParaRPr lang="en-GB" sz="6000" b="1" dirty="0">
              <a:ln>
                <a:solidFill>
                  <a:sysClr val="windowText" lastClr="000000"/>
                </a:solidFill>
              </a:ln>
              <a:solidFill>
                <a:schemeClr val="bg1"/>
              </a:solidFill>
              <a:effectLst>
                <a:glow rad="101600">
                  <a:prstClr val="black">
                    <a:alpha val="60000"/>
                  </a:prstClr>
                </a:glow>
                <a:outerShdw blurRad="38100" dist="38100" dir="2700000" algn="tl">
                  <a:srgbClr val="000000">
                    <a:alpha val="43137"/>
                  </a:srgbClr>
                </a:outerShdw>
              </a:effectLst>
              <a:latin typeface="Traditional Arabic" pitchFamily="18" charset="-78"/>
              <a:ea typeface="Arial Unicode MS" pitchFamily="34" charset="-128"/>
              <a:cs typeface="Traditional Arabic" pitchFamily="18" charset="-78"/>
            </a:endParaRPr>
          </a:p>
        </p:txBody>
      </p:sp>
    </p:spTree>
    <p:extLst>
      <p:ext uri="{BB962C8B-B14F-4D97-AF65-F5344CB8AC3E}">
        <p14:creationId xmlns:p14="http://schemas.microsoft.com/office/powerpoint/2010/main" val="4136914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4" y="0"/>
            <a:ext cx="9211734" cy="6858000"/>
          </a:xfrm>
          <a:prstGeom prst="rect">
            <a:avLst/>
          </a:prstGeom>
        </p:spPr>
      </p:pic>
    </p:spTree>
    <p:extLst>
      <p:ext uri="{BB962C8B-B14F-4D97-AF65-F5344CB8AC3E}">
        <p14:creationId xmlns:p14="http://schemas.microsoft.com/office/powerpoint/2010/main" val="363802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738554" y="393920"/>
            <a:ext cx="7877907" cy="6057680"/>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Sesungguhnya</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untuk</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Kami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memuji</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memohon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pertolongan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keampunan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bertaubat</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-Nya. Kami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berlindung</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dengan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daripada</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kejahatan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nafsu</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keburukan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amalan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kami.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Sesiapa</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yang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diberi</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petunjuk</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oleh</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dia</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orang yang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mendapat</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hidayah</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Sesiapa</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yang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disesatkan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oleh</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dia</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tidak</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akan</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menemui</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penolong</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yang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boleh</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memberi</a:t>
            </a:r>
            <a:r>
              <a:rPr lang="en-US" sz="32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pedoman</a:t>
            </a:r>
            <a:endParaRPr lang="en-US" sz="3200" b="1" dirty="0">
              <a:solidFill>
                <a:srgbClr val="00B0F0"/>
              </a:solidFill>
              <a:latin typeface="Traditional Arabic" pitchFamily="18" charset="-78"/>
              <a:cs typeface="Traditional Arabic" pitchFamily="18" charset="-78"/>
            </a:endParaRPr>
          </a:p>
        </p:txBody>
      </p:sp>
      <p:sp>
        <p:nvSpPr>
          <p:cNvPr id="3" name="Freeform: Shape 14">
            <a:extLst>
              <a:ext uri="{FF2B5EF4-FFF2-40B4-BE49-F238E27FC236}">
                <a16:creationId xmlns:a16="http://schemas.microsoft.com/office/drawing/2014/main" id="{81738A81-3FB9-4BE9-8F46-F46349550BA3}"/>
              </a:ext>
            </a:extLst>
          </p:cNvPr>
          <p:cNvSpPr/>
          <p:nvPr/>
        </p:nvSpPr>
        <p:spPr>
          <a:xfrm>
            <a:off x="235267" y="5544386"/>
            <a:ext cx="383767" cy="556898"/>
          </a:xfrm>
          <a:custGeom>
            <a:avLst/>
            <a:gdLst>
              <a:gd name="connsiteX0" fmla="*/ 443807 w 893686"/>
              <a:gd name="connsiteY0" fmla="*/ 947581 h 972643"/>
              <a:gd name="connsiteX1" fmla="*/ 498389 w 893686"/>
              <a:gd name="connsiteY1" fmla="*/ 957639 h 972643"/>
              <a:gd name="connsiteX2" fmla="*/ 390684 w 893686"/>
              <a:gd name="connsiteY2" fmla="*/ 962829 h 972643"/>
              <a:gd name="connsiteX3" fmla="*/ 443807 w 893686"/>
              <a:gd name="connsiteY3" fmla="*/ 947581 h 972643"/>
              <a:gd name="connsiteX4" fmla="*/ 507472 w 893686"/>
              <a:gd name="connsiteY4" fmla="*/ 879780 h 972643"/>
              <a:gd name="connsiteX5" fmla="*/ 524990 w 893686"/>
              <a:gd name="connsiteY5" fmla="*/ 910274 h 972643"/>
              <a:gd name="connsiteX6" fmla="*/ 504228 w 893686"/>
              <a:gd name="connsiteY6" fmla="*/ 918060 h 972643"/>
              <a:gd name="connsiteX7" fmla="*/ 377708 w 893686"/>
              <a:gd name="connsiteY7" fmla="*/ 918060 h 972643"/>
              <a:gd name="connsiteX8" fmla="*/ 353052 w 893686"/>
              <a:gd name="connsiteY8" fmla="*/ 899893 h 972643"/>
              <a:gd name="connsiteX9" fmla="*/ 376410 w 893686"/>
              <a:gd name="connsiteY9" fmla="*/ 881077 h 972643"/>
              <a:gd name="connsiteX10" fmla="*/ 507472 w 893686"/>
              <a:gd name="connsiteY10" fmla="*/ 879780 h 972643"/>
              <a:gd name="connsiteX11" fmla="*/ 445590 w 893686"/>
              <a:gd name="connsiteY11" fmla="*/ 799894 h 972643"/>
              <a:gd name="connsiteX12" fmla="*/ 532126 w 893686"/>
              <a:gd name="connsiteY12" fmla="*/ 805166 h 972643"/>
              <a:gd name="connsiteX13" fmla="*/ 539263 w 893686"/>
              <a:gd name="connsiteY13" fmla="*/ 825928 h 972643"/>
              <a:gd name="connsiteX14" fmla="*/ 517204 w 893686"/>
              <a:gd name="connsiteY14" fmla="*/ 842798 h 972643"/>
              <a:gd name="connsiteX15" fmla="*/ 366678 w 893686"/>
              <a:gd name="connsiteY15" fmla="*/ 842798 h 972643"/>
              <a:gd name="connsiteX16" fmla="*/ 346564 w 893686"/>
              <a:gd name="connsiteY16" fmla="*/ 825280 h 972643"/>
              <a:gd name="connsiteX17" fmla="*/ 357594 w 893686"/>
              <a:gd name="connsiteY17" fmla="*/ 805815 h 972643"/>
              <a:gd name="connsiteX18" fmla="*/ 445590 w 893686"/>
              <a:gd name="connsiteY18" fmla="*/ 799894 h 972643"/>
              <a:gd name="connsiteX19" fmla="*/ 27995 w 893686"/>
              <a:gd name="connsiteY19" fmla="*/ 447668 h 972643"/>
              <a:gd name="connsiteX20" fmla="*/ 137646 w 893686"/>
              <a:gd name="connsiteY20" fmla="*/ 472323 h 972643"/>
              <a:gd name="connsiteX21" fmla="*/ 30590 w 893686"/>
              <a:gd name="connsiteY21" fmla="*/ 517741 h 972643"/>
              <a:gd name="connsiteX22" fmla="*/ 96 w 893686"/>
              <a:gd name="connsiteY22" fmla="*/ 480109 h 972643"/>
              <a:gd name="connsiteX23" fmla="*/ 27995 w 893686"/>
              <a:gd name="connsiteY23" fmla="*/ 447668 h 972643"/>
              <a:gd name="connsiteX24" fmla="*/ 874135 w 893686"/>
              <a:gd name="connsiteY24" fmla="*/ 375324 h 972643"/>
              <a:gd name="connsiteX25" fmla="*/ 885083 w 893686"/>
              <a:gd name="connsiteY25" fmla="*/ 384084 h 972643"/>
              <a:gd name="connsiteX26" fmla="*/ 890274 w 893686"/>
              <a:gd name="connsiteY26" fmla="*/ 445074 h 972643"/>
              <a:gd name="connsiteX27" fmla="*/ 864321 w 893686"/>
              <a:gd name="connsiteY27" fmla="*/ 449615 h 972643"/>
              <a:gd name="connsiteX28" fmla="*/ 751426 w 893686"/>
              <a:gd name="connsiteY28" fmla="*/ 419120 h 972643"/>
              <a:gd name="connsiteX29" fmla="*/ 859780 w 893686"/>
              <a:gd name="connsiteY29" fmla="*/ 378244 h 972643"/>
              <a:gd name="connsiteX30" fmla="*/ 874135 w 893686"/>
              <a:gd name="connsiteY30" fmla="*/ 375324 h 972643"/>
              <a:gd name="connsiteX31" fmla="*/ 441455 w 893686"/>
              <a:gd name="connsiteY31" fmla="*/ 241019 h 972643"/>
              <a:gd name="connsiteX32" fmla="*/ 597009 w 893686"/>
              <a:gd name="connsiteY32" fmla="*/ 291303 h 972643"/>
              <a:gd name="connsiteX33" fmla="*/ 613230 w 893686"/>
              <a:gd name="connsiteY33" fmla="*/ 583271 h 972643"/>
              <a:gd name="connsiteX34" fmla="*/ 593116 w 893686"/>
              <a:gd name="connsiteY34" fmla="*/ 607277 h 972643"/>
              <a:gd name="connsiteX35" fmla="*/ 541860 w 893686"/>
              <a:gd name="connsiteY35" fmla="*/ 737040 h 972643"/>
              <a:gd name="connsiteX36" fmla="*/ 506824 w 893686"/>
              <a:gd name="connsiteY36" fmla="*/ 774672 h 972643"/>
              <a:gd name="connsiteX37" fmla="*/ 439347 w 893686"/>
              <a:gd name="connsiteY37" fmla="*/ 779862 h 972643"/>
              <a:gd name="connsiteX38" fmla="*/ 344618 w 893686"/>
              <a:gd name="connsiteY38" fmla="*/ 696814 h 972643"/>
              <a:gd name="connsiteX39" fmla="*/ 290766 w 893686"/>
              <a:gd name="connsiteY39" fmla="*/ 595598 h 972643"/>
              <a:gd name="connsiteX40" fmla="*/ 286874 w 893686"/>
              <a:gd name="connsiteY40" fmla="*/ 307523 h 972643"/>
              <a:gd name="connsiteX41" fmla="*/ 441455 w 893686"/>
              <a:gd name="connsiteY41" fmla="*/ 241019 h 972643"/>
              <a:gd name="connsiteX42" fmla="*/ 82577 w 893686"/>
              <a:gd name="connsiteY42" fmla="*/ 235666 h 972643"/>
              <a:gd name="connsiteX43" fmla="*/ 100014 w 893686"/>
              <a:gd name="connsiteY43" fmla="*/ 248480 h 972643"/>
              <a:gd name="connsiteX44" fmla="*/ 160354 w 893686"/>
              <a:gd name="connsiteY44" fmla="*/ 309469 h 972643"/>
              <a:gd name="connsiteX45" fmla="*/ 156461 w 893686"/>
              <a:gd name="connsiteY45" fmla="*/ 318553 h 972643"/>
              <a:gd name="connsiteX46" fmla="*/ 71466 w 893686"/>
              <a:gd name="connsiteY46" fmla="*/ 305576 h 972643"/>
              <a:gd name="connsiteX47" fmla="*/ 39674 w 893686"/>
              <a:gd name="connsiteY47" fmla="*/ 282868 h 972643"/>
              <a:gd name="connsiteX48" fmla="*/ 61734 w 893686"/>
              <a:gd name="connsiteY48" fmla="*/ 237451 h 972643"/>
              <a:gd name="connsiteX49" fmla="*/ 82577 w 893686"/>
              <a:gd name="connsiteY49" fmla="*/ 235666 h 972643"/>
              <a:gd name="connsiteX50" fmla="*/ 783138 w 893686"/>
              <a:gd name="connsiteY50" fmla="*/ 170703 h 972643"/>
              <a:gd name="connsiteX51" fmla="*/ 798790 w 893686"/>
              <a:gd name="connsiteY51" fmla="*/ 175164 h 972643"/>
              <a:gd name="connsiteX52" fmla="*/ 829285 w 893686"/>
              <a:gd name="connsiteY52" fmla="*/ 217986 h 972643"/>
              <a:gd name="connsiteX53" fmla="*/ 809820 w 893686"/>
              <a:gd name="connsiteY53" fmla="*/ 240046 h 972643"/>
              <a:gd name="connsiteX54" fmla="*/ 704063 w 893686"/>
              <a:gd name="connsiteY54" fmla="*/ 271190 h 972643"/>
              <a:gd name="connsiteX55" fmla="*/ 768945 w 893686"/>
              <a:gd name="connsiteY55" fmla="*/ 180354 h 972643"/>
              <a:gd name="connsiteX56" fmla="*/ 783138 w 893686"/>
              <a:gd name="connsiteY56" fmla="*/ 170703 h 972643"/>
              <a:gd name="connsiteX57" fmla="*/ 223350 w 893686"/>
              <a:gd name="connsiteY57" fmla="*/ 65879 h 972643"/>
              <a:gd name="connsiteX58" fmla="*/ 244701 w 893686"/>
              <a:gd name="connsiteY58" fmla="*/ 88871 h 972643"/>
              <a:gd name="connsiteX59" fmla="*/ 268707 w 893686"/>
              <a:gd name="connsiteY59" fmla="*/ 186194 h 972643"/>
              <a:gd name="connsiteX60" fmla="*/ 185009 w 893686"/>
              <a:gd name="connsiteY60" fmla="*/ 123907 h 972643"/>
              <a:gd name="connsiteX61" fmla="*/ 210313 w 893686"/>
              <a:gd name="connsiteY61" fmla="*/ 72651 h 972643"/>
              <a:gd name="connsiteX62" fmla="*/ 223350 w 893686"/>
              <a:gd name="connsiteY62" fmla="*/ 65879 h 972643"/>
              <a:gd name="connsiteX63" fmla="*/ 615824 w 893686"/>
              <a:gd name="connsiteY63" fmla="*/ 35668 h 972643"/>
              <a:gd name="connsiteX64" fmla="*/ 667729 w 893686"/>
              <a:gd name="connsiteY64" fmla="*/ 59026 h 972643"/>
              <a:gd name="connsiteX65" fmla="*/ 656051 w 893686"/>
              <a:gd name="connsiteY65" fmla="*/ 90818 h 972643"/>
              <a:gd name="connsiteX66" fmla="*/ 576246 w 893686"/>
              <a:gd name="connsiteY66" fmla="*/ 169325 h 972643"/>
              <a:gd name="connsiteX67" fmla="*/ 593764 w 893686"/>
              <a:gd name="connsiteY67" fmla="*/ 61621 h 972643"/>
              <a:gd name="connsiteX68" fmla="*/ 615824 w 893686"/>
              <a:gd name="connsiteY68" fmla="*/ 35668 h 972643"/>
              <a:gd name="connsiteX69" fmla="*/ 430262 w 893686"/>
              <a:gd name="connsiteY69" fmla="*/ 1282 h 972643"/>
              <a:gd name="connsiteX70" fmla="*/ 452971 w 893686"/>
              <a:gd name="connsiteY70" fmla="*/ 25937 h 972643"/>
              <a:gd name="connsiteX71" fmla="*/ 421179 w 893686"/>
              <a:gd name="connsiteY71" fmla="*/ 134938 h 972643"/>
              <a:gd name="connsiteX72" fmla="*/ 380303 w 893686"/>
              <a:gd name="connsiteY72" fmla="*/ 27234 h 972643"/>
              <a:gd name="connsiteX73" fmla="*/ 430262 w 893686"/>
              <a:gd name="connsiteY73" fmla="*/ 1282 h 97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93686" h="972643">
                <a:moveTo>
                  <a:pt x="443807" y="947581"/>
                </a:moveTo>
                <a:cubicBezTo>
                  <a:pt x="461082" y="948392"/>
                  <a:pt x="478600" y="953421"/>
                  <a:pt x="498389" y="957639"/>
                </a:cubicBezTo>
                <a:cubicBezTo>
                  <a:pt x="459459" y="979699"/>
                  <a:pt x="429614" y="973859"/>
                  <a:pt x="390684" y="962829"/>
                </a:cubicBezTo>
                <a:cubicBezTo>
                  <a:pt x="409500" y="950176"/>
                  <a:pt x="426531" y="946770"/>
                  <a:pt x="443807" y="947581"/>
                </a:cubicBezTo>
                <a:close/>
                <a:moveTo>
                  <a:pt x="507472" y="879780"/>
                </a:moveTo>
                <a:cubicBezTo>
                  <a:pt x="525639" y="879780"/>
                  <a:pt x="534722" y="888863"/>
                  <a:pt x="524990" y="910274"/>
                </a:cubicBezTo>
                <a:cubicBezTo>
                  <a:pt x="519151" y="912869"/>
                  <a:pt x="511365" y="917411"/>
                  <a:pt x="504228" y="918060"/>
                </a:cubicBezTo>
                <a:cubicBezTo>
                  <a:pt x="462055" y="918709"/>
                  <a:pt x="419882" y="918709"/>
                  <a:pt x="377708" y="918060"/>
                </a:cubicBezTo>
                <a:cubicBezTo>
                  <a:pt x="366678" y="918060"/>
                  <a:pt x="353701" y="914816"/>
                  <a:pt x="353052" y="899893"/>
                </a:cubicBezTo>
                <a:cubicBezTo>
                  <a:pt x="352404" y="884970"/>
                  <a:pt x="365380" y="881077"/>
                  <a:pt x="376410" y="881077"/>
                </a:cubicBezTo>
                <a:cubicBezTo>
                  <a:pt x="419882" y="879780"/>
                  <a:pt x="464001" y="879131"/>
                  <a:pt x="507472" y="879780"/>
                </a:cubicBezTo>
                <a:close/>
                <a:moveTo>
                  <a:pt x="445590" y="799894"/>
                </a:moveTo>
                <a:cubicBezTo>
                  <a:pt x="486547" y="799813"/>
                  <a:pt x="527260" y="801597"/>
                  <a:pt x="532126" y="805166"/>
                </a:cubicBezTo>
                <a:cubicBezTo>
                  <a:pt x="539263" y="810357"/>
                  <a:pt x="542507" y="817494"/>
                  <a:pt x="539263" y="825928"/>
                </a:cubicBezTo>
                <a:cubicBezTo>
                  <a:pt x="536019" y="836309"/>
                  <a:pt x="527584" y="842798"/>
                  <a:pt x="517204" y="842798"/>
                </a:cubicBezTo>
                <a:cubicBezTo>
                  <a:pt x="467244" y="843447"/>
                  <a:pt x="416637" y="843447"/>
                  <a:pt x="366678" y="842798"/>
                </a:cubicBezTo>
                <a:cubicBezTo>
                  <a:pt x="356946" y="842798"/>
                  <a:pt x="347862" y="836309"/>
                  <a:pt x="346564" y="825280"/>
                </a:cubicBezTo>
                <a:cubicBezTo>
                  <a:pt x="345267" y="816196"/>
                  <a:pt x="350457" y="810357"/>
                  <a:pt x="357594" y="805815"/>
                </a:cubicBezTo>
                <a:cubicBezTo>
                  <a:pt x="363433" y="801922"/>
                  <a:pt x="404634" y="799975"/>
                  <a:pt x="445590" y="799894"/>
                </a:cubicBezTo>
                <a:close/>
                <a:moveTo>
                  <a:pt x="27995" y="447668"/>
                </a:moveTo>
                <a:cubicBezTo>
                  <a:pt x="61085" y="454805"/>
                  <a:pt x="92878" y="462591"/>
                  <a:pt x="137646" y="472323"/>
                </a:cubicBezTo>
                <a:cubicBezTo>
                  <a:pt x="98717" y="502818"/>
                  <a:pt x="64329" y="509955"/>
                  <a:pt x="30590" y="517741"/>
                </a:cubicBezTo>
                <a:cubicBezTo>
                  <a:pt x="2043" y="524229"/>
                  <a:pt x="745" y="499574"/>
                  <a:pt x="96" y="480109"/>
                </a:cubicBezTo>
                <a:cubicBezTo>
                  <a:pt x="-553" y="461293"/>
                  <a:pt x="1394" y="442477"/>
                  <a:pt x="27995" y="447668"/>
                </a:cubicBezTo>
                <a:close/>
                <a:moveTo>
                  <a:pt x="874135" y="375324"/>
                </a:moveTo>
                <a:cubicBezTo>
                  <a:pt x="878758" y="375649"/>
                  <a:pt x="882813" y="377920"/>
                  <a:pt x="885083" y="384084"/>
                </a:cubicBezTo>
                <a:cubicBezTo>
                  <a:pt x="892220" y="403548"/>
                  <a:pt x="897411" y="424960"/>
                  <a:pt x="890274" y="445074"/>
                </a:cubicBezTo>
                <a:cubicBezTo>
                  <a:pt x="886381" y="456104"/>
                  <a:pt x="873405" y="452211"/>
                  <a:pt x="864321" y="449615"/>
                </a:cubicBezTo>
                <a:cubicBezTo>
                  <a:pt x="829934" y="441181"/>
                  <a:pt x="794897" y="439883"/>
                  <a:pt x="751426" y="419120"/>
                </a:cubicBezTo>
                <a:cubicBezTo>
                  <a:pt x="794897" y="402900"/>
                  <a:pt x="827339" y="389923"/>
                  <a:pt x="859780" y="378244"/>
                </a:cubicBezTo>
                <a:cubicBezTo>
                  <a:pt x="864321" y="376622"/>
                  <a:pt x="869512" y="375000"/>
                  <a:pt x="874135" y="375324"/>
                </a:cubicBezTo>
                <a:close/>
                <a:moveTo>
                  <a:pt x="441455" y="241019"/>
                </a:moveTo>
                <a:cubicBezTo>
                  <a:pt x="498713" y="237938"/>
                  <a:pt x="556133" y="254320"/>
                  <a:pt x="597009" y="291303"/>
                </a:cubicBezTo>
                <a:cubicBezTo>
                  <a:pt x="683302" y="367863"/>
                  <a:pt x="689790" y="485948"/>
                  <a:pt x="613230" y="583271"/>
                </a:cubicBezTo>
                <a:cubicBezTo>
                  <a:pt x="607391" y="589110"/>
                  <a:pt x="602200" y="594949"/>
                  <a:pt x="593116" y="607277"/>
                </a:cubicBezTo>
                <a:cubicBezTo>
                  <a:pt x="559378" y="638420"/>
                  <a:pt x="540562" y="683188"/>
                  <a:pt x="541860" y="737040"/>
                </a:cubicBezTo>
                <a:cubicBezTo>
                  <a:pt x="542509" y="760398"/>
                  <a:pt x="530830" y="772725"/>
                  <a:pt x="506824" y="774672"/>
                </a:cubicBezTo>
                <a:cubicBezTo>
                  <a:pt x="484115" y="775969"/>
                  <a:pt x="461407" y="779862"/>
                  <a:pt x="439347" y="779862"/>
                </a:cubicBezTo>
                <a:cubicBezTo>
                  <a:pt x="356297" y="779214"/>
                  <a:pt x="355000" y="778565"/>
                  <a:pt x="344618" y="696814"/>
                </a:cubicBezTo>
                <a:cubicBezTo>
                  <a:pt x="339428" y="655938"/>
                  <a:pt x="316719" y="624795"/>
                  <a:pt x="290766" y="595598"/>
                </a:cubicBezTo>
                <a:cubicBezTo>
                  <a:pt x="209016" y="504764"/>
                  <a:pt x="207069" y="388625"/>
                  <a:pt x="286874" y="307523"/>
                </a:cubicBezTo>
                <a:cubicBezTo>
                  <a:pt x="327101" y="266647"/>
                  <a:pt x="384197" y="244101"/>
                  <a:pt x="441455" y="241019"/>
                </a:cubicBezTo>
                <a:close/>
                <a:moveTo>
                  <a:pt x="82577" y="235666"/>
                </a:moveTo>
                <a:cubicBezTo>
                  <a:pt x="88984" y="238423"/>
                  <a:pt x="94823" y="243614"/>
                  <a:pt x="100014" y="248480"/>
                </a:cubicBezTo>
                <a:cubicBezTo>
                  <a:pt x="120776" y="267945"/>
                  <a:pt x="140241" y="289356"/>
                  <a:pt x="160354" y="309469"/>
                </a:cubicBezTo>
                <a:cubicBezTo>
                  <a:pt x="159056" y="312713"/>
                  <a:pt x="157759" y="315957"/>
                  <a:pt x="156461" y="318553"/>
                </a:cubicBezTo>
                <a:cubicBezTo>
                  <a:pt x="127913" y="314011"/>
                  <a:pt x="100014" y="310767"/>
                  <a:pt x="71466" y="305576"/>
                </a:cubicBezTo>
                <a:cubicBezTo>
                  <a:pt x="57841" y="302981"/>
                  <a:pt x="39674" y="301683"/>
                  <a:pt x="39674" y="282868"/>
                </a:cubicBezTo>
                <a:cubicBezTo>
                  <a:pt x="39674" y="264701"/>
                  <a:pt x="46162" y="247183"/>
                  <a:pt x="61734" y="237451"/>
                </a:cubicBezTo>
                <a:cubicBezTo>
                  <a:pt x="69195" y="232584"/>
                  <a:pt x="76170" y="232909"/>
                  <a:pt x="82577" y="235666"/>
                </a:cubicBezTo>
                <a:close/>
                <a:moveTo>
                  <a:pt x="783138" y="170703"/>
                </a:moveTo>
                <a:cubicBezTo>
                  <a:pt x="788409" y="169324"/>
                  <a:pt x="793924" y="170297"/>
                  <a:pt x="798790" y="175164"/>
                </a:cubicBezTo>
                <a:cubicBezTo>
                  <a:pt x="811118" y="187491"/>
                  <a:pt x="822797" y="202414"/>
                  <a:pt x="829285" y="217986"/>
                </a:cubicBezTo>
                <a:cubicBezTo>
                  <a:pt x="835124" y="231612"/>
                  <a:pt x="820201" y="236802"/>
                  <a:pt x="809820" y="240046"/>
                </a:cubicBezTo>
                <a:cubicBezTo>
                  <a:pt x="778028" y="250428"/>
                  <a:pt x="746236" y="258862"/>
                  <a:pt x="704063" y="271190"/>
                </a:cubicBezTo>
                <a:cubicBezTo>
                  <a:pt x="723528" y="229015"/>
                  <a:pt x="747534" y="205658"/>
                  <a:pt x="768945" y="180354"/>
                </a:cubicBezTo>
                <a:cubicBezTo>
                  <a:pt x="772838" y="175812"/>
                  <a:pt x="777866" y="172082"/>
                  <a:pt x="783138" y="170703"/>
                </a:cubicBezTo>
                <a:close/>
                <a:moveTo>
                  <a:pt x="223350" y="65879"/>
                </a:moveTo>
                <a:cubicBezTo>
                  <a:pt x="234482" y="64054"/>
                  <a:pt x="240321" y="75732"/>
                  <a:pt x="244701" y="88871"/>
                </a:cubicBezTo>
                <a:cubicBezTo>
                  <a:pt x="254433" y="118068"/>
                  <a:pt x="266112" y="147914"/>
                  <a:pt x="268707" y="186194"/>
                </a:cubicBezTo>
                <a:cubicBezTo>
                  <a:pt x="232373" y="170622"/>
                  <a:pt x="205772" y="149211"/>
                  <a:pt x="185009" y="123907"/>
                </a:cubicBezTo>
                <a:cubicBezTo>
                  <a:pt x="162950" y="96657"/>
                  <a:pt x="194742" y="85627"/>
                  <a:pt x="210313" y="72651"/>
                </a:cubicBezTo>
                <a:cubicBezTo>
                  <a:pt x="215341" y="68596"/>
                  <a:pt x="219640" y="66487"/>
                  <a:pt x="223350" y="65879"/>
                </a:cubicBezTo>
                <a:close/>
                <a:moveTo>
                  <a:pt x="615824" y="35668"/>
                </a:moveTo>
                <a:cubicBezTo>
                  <a:pt x="635288" y="37615"/>
                  <a:pt x="654753" y="44752"/>
                  <a:pt x="667729" y="59026"/>
                </a:cubicBezTo>
                <a:cubicBezTo>
                  <a:pt x="679408" y="72651"/>
                  <a:pt x="665783" y="83032"/>
                  <a:pt x="656051" y="90818"/>
                </a:cubicBezTo>
                <a:cubicBezTo>
                  <a:pt x="628800" y="112229"/>
                  <a:pt x="615175" y="147914"/>
                  <a:pt x="576246" y="169325"/>
                </a:cubicBezTo>
                <a:cubicBezTo>
                  <a:pt x="583383" y="125205"/>
                  <a:pt x="588574" y="93413"/>
                  <a:pt x="593764" y="61621"/>
                </a:cubicBezTo>
                <a:cubicBezTo>
                  <a:pt x="595711" y="48645"/>
                  <a:pt x="597657" y="33722"/>
                  <a:pt x="615824" y="35668"/>
                </a:cubicBezTo>
                <a:close/>
                <a:moveTo>
                  <a:pt x="430262" y="1282"/>
                </a:moveTo>
                <a:cubicBezTo>
                  <a:pt x="449078" y="-3909"/>
                  <a:pt x="457513" y="7121"/>
                  <a:pt x="452971" y="25937"/>
                </a:cubicBezTo>
                <a:cubicBezTo>
                  <a:pt x="444536" y="59675"/>
                  <a:pt x="443888" y="95360"/>
                  <a:pt x="421179" y="134938"/>
                </a:cubicBezTo>
                <a:cubicBezTo>
                  <a:pt x="396523" y="97955"/>
                  <a:pt x="384844" y="62270"/>
                  <a:pt x="380303" y="27234"/>
                </a:cubicBezTo>
                <a:cubicBezTo>
                  <a:pt x="375761" y="-8451"/>
                  <a:pt x="411447" y="6472"/>
                  <a:pt x="430262" y="1282"/>
                </a:cubicBezTo>
                <a:close/>
              </a:path>
            </a:pathLst>
          </a:custGeom>
          <a:solidFill>
            <a:schemeClr val="accent4"/>
          </a:solidFill>
          <a:ln w="648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926872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28370" cy="6858000"/>
          </a:xfrm>
          <a:prstGeom prst="rect">
            <a:avLst/>
          </a:prstGeom>
        </p:spPr>
      </p:pic>
    </p:spTree>
    <p:extLst>
      <p:ext uri="{BB962C8B-B14F-4D97-AF65-F5344CB8AC3E}">
        <p14:creationId xmlns:p14="http://schemas.microsoft.com/office/powerpoint/2010/main" val="3173632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0"/>
          <p:cNvSpPr txBox="1">
            <a:spLocks noChangeArrowheads="1"/>
          </p:cNvSpPr>
          <p:nvPr/>
        </p:nvSpPr>
        <p:spPr bwMode="auto">
          <a:xfrm>
            <a:off x="-1" y="1"/>
            <a:ext cx="9144001" cy="7048083"/>
          </a:xfrm>
          <a:prstGeom prst="rect">
            <a:avLst/>
          </a:prstGeom>
          <a:gradFill>
            <a:gsLst>
              <a:gs pos="46000">
                <a:srgbClr val="F4F0FA">
                  <a:alpha val="5882"/>
                </a:srgbClr>
              </a:gs>
              <a:gs pos="100000">
                <a:schemeClr val="bg1"/>
              </a:gs>
              <a:gs pos="0">
                <a:srgbClr val="CEBAEC"/>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رَبَّنَا </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آتِنَا فِي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الدُّنيَا </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حَسَنَةً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و</a:t>
            </a:r>
            <a:r>
              <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َفِي </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الآخِرَةِ حَسَنَةً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و</a:t>
            </a:r>
            <a:r>
              <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َقِنَا </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عَذَابَ النَّارِ. وَصَلَّى اللهُ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عَل</a:t>
            </a:r>
            <a:r>
              <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ى </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سَيِّدِنَا مُحَمَّدٍ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و</a:t>
            </a:r>
            <a:r>
              <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َعَل</a:t>
            </a:r>
            <a:r>
              <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ى </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آلِهِ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وَصَحبِهِ وَسَلَّم</a:t>
            </a:r>
            <a:r>
              <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 وَالحَمدُ للهِ رَبِّ العَالَمِينَ.</a:t>
            </a:r>
            <a:endParaRPr kumimoji="0" lang="en-US"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uLnTx/>
                <a:uFillTx/>
                <a:latin typeface="Arial Black" pitchFamily="34" charset="0"/>
                <a:ea typeface="+mn-ea"/>
                <a:cs typeface="Arial" charset="0"/>
              </a:rPr>
              <a:t>Ya</a:t>
            </a:r>
            <a:r>
              <a:rPr kumimoji="0" lang="en-US" sz="4000" b="1" i="0" u="none" strike="noStrike" kern="1200" cap="none" spc="0" normalizeH="0" baseline="0" noProof="0"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uLnTx/>
                <a:uFillTx/>
                <a:latin typeface="Arial Black" pitchFamily="34" charset="0"/>
                <a:ea typeface="+mn-ea"/>
                <a:cs typeface="Arial" charset="0"/>
              </a:rPr>
              <a:t> Allah…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Kurniakanlah</a:t>
            </a:r>
            <a:r>
              <a:rPr kumimoji="0" lang="en-US" sz="3600" b="1" i="0" u="none" strike="noStrike" kern="1200" cap="none" spc="0" normalizeH="0" baseline="0" noProof="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6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epada</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6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ami</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6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ebaikan</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6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i</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6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unia</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6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an </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kebaikan</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di </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akhirat</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serta</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hindarilah</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kami </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dari</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seksaan</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kumimoji="0" lang="en-US" sz="36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neraka</a:t>
            </a:r>
            <a:r>
              <a:rPr kumimoji="0" lang="en-US" sz="36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a:t>
            </a:r>
            <a:endParaRPr kumimoji="0" lang="en-US" sz="3600" b="1" i="0" u="none" strike="noStrike" kern="1200" cap="none" spc="0" normalizeH="0" baseline="0" noProof="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endParaRPr>
          </a:p>
        </p:txBody>
      </p:sp>
    </p:spTree>
    <p:extLst>
      <p:ext uri="{BB962C8B-B14F-4D97-AF65-F5344CB8AC3E}">
        <p14:creationId xmlns:p14="http://schemas.microsoft.com/office/powerpoint/2010/main" val="3256052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8636" cy="6858000"/>
          </a:xfrm>
          <a:prstGeom prst="rect">
            <a:avLst/>
          </a:prstGeom>
        </p:spPr>
      </p:pic>
    </p:spTree>
    <p:extLst>
      <p:ext uri="{BB962C8B-B14F-4D97-AF65-F5344CB8AC3E}">
        <p14:creationId xmlns:p14="http://schemas.microsoft.com/office/powerpoint/2010/main" val="95318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0698" y="158017"/>
            <a:ext cx="5883954" cy="769441"/>
          </a:xfrm>
          <a:prstGeom prst="rect">
            <a:avLst/>
          </a:prstGeom>
          <a:noFill/>
        </p:spPr>
        <p:txBody>
          <a:bodyPr wrap="square" lIns="91440" tIns="45720" rIns="91440" bIns="45720">
            <a:spAutoFit/>
          </a:bodyPr>
          <a:lstStyle/>
          <a:p>
            <a:pPr algn="ctr"/>
            <a:r>
              <a:rPr lang="en-US" sz="4400" b="1" cap="all" spc="0" dirty="0" err="1" smtClean="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rPr>
              <a:t>syahadah</a:t>
            </a:r>
            <a:endParaRPr lang="en-US" sz="4400" b="1" cap="all" spc="0" dirty="0">
              <a:ln w="9000" cmpd="sng">
                <a:solidFill>
                  <a:schemeClr val="accent4">
                    <a:shade val="50000"/>
                    <a:satMod val="120000"/>
                  </a:schemeClr>
                </a:solidFill>
                <a:prstDash val="solid"/>
              </a:ln>
              <a:solidFill>
                <a:schemeClr val="accent4"/>
              </a:solidFill>
              <a:effectLst>
                <a:reflection blurRad="12700" stA="28000" endPos="45000" dist="1000" dir="5400000" sy="-100000" algn="bl" rotWithShape="0"/>
              </a:effectLst>
              <a:latin typeface="Bernard MT Condensed" pitchFamily="18" charset="0"/>
            </a:endParaRPr>
          </a:p>
        </p:txBody>
      </p:sp>
      <p:sp>
        <p:nvSpPr>
          <p:cNvPr id="5" name="Content Placeholder 5"/>
          <p:cNvSpPr txBox="1">
            <a:spLocks/>
          </p:cNvSpPr>
          <p:nvPr/>
        </p:nvSpPr>
        <p:spPr>
          <a:xfrm>
            <a:off x="935915" y="887508"/>
            <a:ext cx="7982945" cy="2652886"/>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6000" b="1" dirty="0">
                <a:solidFill>
                  <a:schemeClr val="bg1"/>
                </a:solidFill>
                <a:latin typeface="Traditional Arabic" pitchFamily="18" charset="-78"/>
                <a:cs typeface="Traditional Arabic" pitchFamily="18" charset="-78"/>
              </a:rPr>
              <a:t>أَشْهَدُ أَنْ لَا إِلَهَ إلَّا اللهُ </a:t>
            </a:r>
            <a:r>
              <a:rPr lang="ar-SA" sz="6000" b="1" dirty="0" smtClean="0">
                <a:solidFill>
                  <a:schemeClr val="bg1"/>
                </a:solidFill>
                <a:latin typeface="Traditional Arabic" pitchFamily="18" charset="-78"/>
                <a:cs typeface="Traditional Arabic" pitchFamily="18" charset="-78"/>
              </a:rPr>
              <a:t>وَحْدَهُ</a:t>
            </a:r>
            <a:r>
              <a:rPr lang="ar-SA" sz="4800" b="1" baseline="30000" dirty="0" smtClean="0">
                <a:solidFill>
                  <a:schemeClr val="bg1"/>
                </a:solidFill>
                <a:latin typeface="Traditional Arabic" pitchFamily="18" charset="-78"/>
                <a:cs typeface="Traditional Arabic" pitchFamily="18" charset="-78"/>
              </a:rPr>
              <a:t>و</a:t>
            </a:r>
            <a:r>
              <a:rPr lang="ar-SA" sz="6000" b="1" dirty="0" smtClean="0">
                <a:solidFill>
                  <a:schemeClr val="bg1"/>
                </a:solidFill>
                <a:latin typeface="Traditional Arabic" pitchFamily="18" charset="-78"/>
                <a:cs typeface="Traditional Arabic" pitchFamily="18" charset="-78"/>
              </a:rPr>
              <a:t> </a:t>
            </a:r>
            <a:r>
              <a:rPr lang="ar-SA" sz="6000" b="1" dirty="0">
                <a:solidFill>
                  <a:schemeClr val="bg1"/>
                </a:solidFill>
                <a:latin typeface="Traditional Arabic" pitchFamily="18" charset="-78"/>
                <a:cs typeface="Traditional Arabic" pitchFamily="18" charset="-78"/>
              </a:rPr>
              <a:t>لَا شـَرِيْكَ لَهُ، وَأَشْهَدُ أَنَّ سَيِّدَنَا مُحَمَّدًا عَبْدُهُو وَرَسُولُهُ</a:t>
            </a:r>
            <a:r>
              <a:rPr lang="ar-SA" sz="6000" b="1" dirty="0" smtClean="0">
                <a:solidFill>
                  <a:schemeClr val="bg1"/>
                </a:solidFill>
                <a:latin typeface="Traditional Arabic" pitchFamily="18" charset="-78"/>
                <a:cs typeface="Traditional Arabic" pitchFamily="18" charset="-78"/>
              </a:rPr>
              <a:t>.</a:t>
            </a:r>
            <a:endParaRPr lang="en-US" sz="6000" b="1" dirty="0">
              <a:solidFill>
                <a:schemeClr val="bg1"/>
              </a:solidFill>
              <a:latin typeface="Traditional Arabic" pitchFamily="18" charset="-78"/>
              <a:cs typeface="Traditional Arabic" pitchFamily="18" charset="-78"/>
            </a:endParaRPr>
          </a:p>
        </p:txBody>
      </p:sp>
      <p:sp>
        <p:nvSpPr>
          <p:cNvPr id="9" name="Content Placeholder 5"/>
          <p:cNvSpPr txBox="1">
            <a:spLocks/>
          </p:cNvSpPr>
          <p:nvPr/>
        </p:nvSpPr>
        <p:spPr>
          <a:xfrm>
            <a:off x="492369" y="4000500"/>
            <a:ext cx="8440615" cy="2552700"/>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endParaRPr lang="en-US" sz="6000" b="1" dirty="0">
              <a:solidFill>
                <a:schemeClr val="bg1"/>
              </a:solidFill>
              <a:latin typeface="Traditional Arabic" pitchFamily="18" charset="-78"/>
              <a:cs typeface="Traditional Arabic" pitchFamily="18" charset="-78"/>
            </a:endParaRPr>
          </a:p>
        </p:txBody>
      </p:sp>
      <p:sp>
        <p:nvSpPr>
          <p:cNvPr id="2" name="Rectangle 1"/>
          <p:cNvSpPr/>
          <p:nvPr/>
        </p:nvSpPr>
        <p:spPr>
          <a:xfrm>
            <a:off x="423628" y="3441680"/>
            <a:ext cx="8578095" cy="3416320"/>
          </a:xfrm>
          <a:prstGeom prst="rect">
            <a:avLst/>
          </a:prstGeom>
        </p:spPr>
        <p:txBody>
          <a:bodyPr wrap="square">
            <a:spAutoFit/>
          </a:bodyPr>
          <a:lstStyle/>
          <a:p>
            <a:pPr algn="ctr" rtl="1"/>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bersaksi</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bahawa</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tiada</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tuhan</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melainkan</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yang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Maha</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Esa</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tiada</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sekutu</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-Nya. Dan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bersaksi</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bahawa</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junjungan</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kami,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Nabi</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Muhammad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itu</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hamba</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utusan</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-Nya</a:t>
            </a:r>
            <a:endParaRPr lang="en-US" sz="3600" b="1" dirty="0">
              <a:solidFill>
                <a:srgbClr val="00B0F0"/>
              </a:solidFill>
              <a:latin typeface="Traditional Arabic" pitchFamily="18" charset="-78"/>
              <a:cs typeface="Traditional Arabic" pitchFamily="18" charset="-78"/>
            </a:endParaRPr>
          </a:p>
        </p:txBody>
      </p:sp>
      <p:sp>
        <p:nvSpPr>
          <p:cNvPr id="7" name="Freeform: Shape 14">
            <a:extLst>
              <a:ext uri="{FF2B5EF4-FFF2-40B4-BE49-F238E27FC236}">
                <a16:creationId xmlns:a16="http://schemas.microsoft.com/office/drawing/2014/main" id="{81738A81-3FB9-4BE9-8F46-F46349550BA3}"/>
              </a:ext>
            </a:extLst>
          </p:cNvPr>
          <p:cNvSpPr/>
          <p:nvPr/>
        </p:nvSpPr>
        <p:spPr>
          <a:xfrm>
            <a:off x="1586400" y="2478457"/>
            <a:ext cx="383767" cy="556898"/>
          </a:xfrm>
          <a:custGeom>
            <a:avLst/>
            <a:gdLst>
              <a:gd name="connsiteX0" fmla="*/ 443807 w 893686"/>
              <a:gd name="connsiteY0" fmla="*/ 947581 h 972643"/>
              <a:gd name="connsiteX1" fmla="*/ 498389 w 893686"/>
              <a:gd name="connsiteY1" fmla="*/ 957639 h 972643"/>
              <a:gd name="connsiteX2" fmla="*/ 390684 w 893686"/>
              <a:gd name="connsiteY2" fmla="*/ 962829 h 972643"/>
              <a:gd name="connsiteX3" fmla="*/ 443807 w 893686"/>
              <a:gd name="connsiteY3" fmla="*/ 947581 h 972643"/>
              <a:gd name="connsiteX4" fmla="*/ 507472 w 893686"/>
              <a:gd name="connsiteY4" fmla="*/ 879780 h 972643"/>
              <a:gd name="connsiteX5" fmla="*/ 524990 w 893686"/>
              <a:gd name="connsiteY5" fmla="*/ 910274 h 972643"/>
              <a:gd name="connsiteX6" fmla="*/ 504228 w 893686"/>
              <a:gd name="connsiteY6" fmla="*/ 918060 h 972643"/>
              <a:gd name="connsiteX7" fmla="*/ 377708 w 893686"/>
              <a:gd name="connsiteY7" fmla="*/ 918060 h 972643"/>
              <a:gd name="connsiteX8" fmla="*/ 353052 w 893686"/>
              <a:gd name="connsiteY8" fmla="*/ 899893 h 972643"/>
              <a:gd name="connsiteX9" fmla="*/ 376410 w 893686"/>
              <a:gd name="connsiteY9" fmla="*/ 881077 h 972643"/>
              <a:gd name="connsiteX10" fmla="*/ 507472 w 893686"/>
              <a:gd name="connsiteY10" fmla="*/ 879780 h 972643"/>
              <a:gd name="connsiteX11" fmla="*/ 445590 w 893686"/>
              <a:gd name="connsiteY11" fmla="*/ 799894 h 972643"/>
              <a:gd name="connsiteX12" fmla="*/ 532126 w 893686"/>
              <a:gd name="connsiteY12" fmla="*/ 805166 h 972643"/>
              <a:gd name="connsiteX13" fmla="*/ 539263 w 893686"/>
              <a:gd name="connsiteY13" fmla="*/ 825928 h 972643"/>
              <a:gd name="connsiteX14" fmla="*/ 517204 w 893686"/>
              <a:gd name="connsiteY14" fmla="*/ 842798 h 972643"/>
              <a:gd name="connsiteX15" fmla="*/ 366678 w 893686"/>
              <a:gd name="connsiteY15" fmla="*/ 842798 h 972643"/>
              <a:gd name="connsiteX16" fmla="*/ 346564 w 893686"/>
              <a:gd name="connsiteY16" fmla="*/ 825280 h 972643"/>
              <a:gd name="connsiteX17" fmla="*/ 357594 w 893686"/>
              <a:gd name="connsiteY17" fmla="*/ 805815 h 972643"/>
              <a:gd name="connsiteX18" fmla="*/ 445590 w 893686"/>
              <a:gd name="connsiteY18" fmla="*/ 799894 h 972643"/>
              <a:gd name="connsiteX19" fmla="*/ 27995 w 893686"/>
              <a:gd name="connsiteY19" fmla="*/ 447668 h 972643"/>
              <a:gd name="connsiteX20" fmla="*/ 137646 w 893686"/>
              <a:gd name="connsiteY20" fmla="*/ 472323 h 972643"/>
              <a:gd name="connsiteX21" fmla="*/ 30590 w 893686"/>
              <a:gd name="connsiteY21" fmla="*/ 517741 h 972643"/>
              <a:gd name="connsiteX22" fmla="*/ 96 w 893686"/>
              <a:gd name="connsiteY22" fmla="*/ 480109 h 972643"/>
              <a:gd name="connsiteX23" fmla="*/ 27995 w 893686"/>
              <a:gd name="connsiteY23" fmla="*/ 447668 h 972643"/>
              <a:gd name="connsiteX24" fmla="*/ 874135 w 893686"/>
              <a:gd name="connsiteY24" fmla="*/ 375324 h 972643"/>
              <a:gd name="connsiteX25" fmla="*/ 885083 w 893686"/>
              <a:gd name="connsiteY25" fmla="*/ 384084 h 972643"/>
              <a:gd name="connsiteX26" fmla="*/ 890274 w 893686"/>
              <a:gd name="connsiteY26" fmla="*/ 445074 h 972643"/>
              <a:gd name="connsiteX27" fmla="*/ 864321 w 893686"/>
              <a:gd name="connsiteY27" fmla="*/ 449615 h 972643"/>
              <a:gd name="connsiteX28" fmla="*/ 751426 w 893686"/>
              <a:gd name="connsiteY28" fmla="*/ 419120 h 972643"/>
              <a:gd name="connsiteX29" fmla="*/ 859780 w 893686"/>
              <a:gd name="connsiteY29" fmla="*/ 378244 h 972643"/>
              <a:gd name="connsiteX30" fmla="*/ 874135 w 893686"/>
              <a:gd name="connsiteY30" fmla="*/ 375324 h 972643"/>
              <a:gd name="connsiteX31" fmla="*/ 441455 w 893686"/>
              <a:gd name="connsiteY31" fmla="*/ 241019 h 972643"/>
              <a:gd name="connsiteX32" fmla="*/ 597009 w 893686"/>
              <a:gd name="connsiteY32" fmla="*/ 291303 h 972643"/>
              <a:gd name="connsiteX33" fmla="*/ 613230 w 893686"/>
              <a:gd name="connsiteY33" fmla="*/ 583271 h 972643"/>
              <a:gd name="connsiteX34" fmla="*/ 593116 w 893686"/>
              <a:gd name="connsiteY34" fmla="*/ 607277 h 972643"/>
              <a:gd name="connsiteX35" fmla="*/ 541860 w 893686"/>
              <a:gd name="connsiteY35" fmla="*/ 737040 h 972643"/>
              <a:gd name="connsiteX36" fmla="*/ 506824 w 893686"/>
              <a:gd name="connsiteY36" fmla="*/ 774672 h 972643"/>
              <a:gd name="connsiteX37" fmla="*/ 439347 w 893686"/>
              <a:gd name="connsiteY37" fmla="*/ 779862 h 972643"/>
              <a:gd name="connsiteX38" fmla="*/ 344618 w 893686"/>
              <a:gd name="connsiteY38" fmla="*/ 696814 h 972643"/>
              <a:gd name="connsiteX39" fmla="*/ 290766 w 893686"/>
              <a:gd name="connsiteY39" fmla="*/ 595598 h 972643"/>
              <a:gd name="connsiteX40" fmla="*/ 286874 w 893686"/>
              <a:gd name="connsiteY40" fmla="*/ 307523 h 972643"/>
              <a:gd name="connsiteX41" fmla="*/ 441455 w 893686"/>
              <a:gd name="connsiteY41" fmla="*/ 241019 h 972643"/>
              <a:gd name="connsiteX42" fmla="*/ 82577 w 893686"/>
              <a:gd name="connsiteY42" fmla="*/ 235666 h 972643"/>
              <a:gd name="connsiteX43" fmla="*/ 100014 w 893686"/>
              <a:gd name="connsiteY43" fmla="*/ 248480 h 972643"/>
              <a:gd name="connsiteX44" fmla="*/ 160354 w 893686"/>
              <a:gd name="connsiteY44" fmla="*/ 309469 h 972643"/>
              <a:gd name="connsiteX45" fmla="*/ 156461 w 893686"/>
              <a:gd name="connsiteY45" fmla="*/ 318553 h 972643"/>
              <a:gd name="connsiteX46" fmla="*/ 71466 w 893686"/>
              <a:gd name="connsiteY46" fmla="*/ 305576 h 972643"/>
              <a:gd name="connsiteX47" fmla="*/ 39674 w 893686"/>
              <a:gd name="connsiteY47" fmla="*/ 282868 h 972643"/>
              <a:gd name="connsiteX48" fmla="*/ 61734 w 893686"/>
              <a:gd name="connsiteY48" fmla="*/ 237451 h 972643"/>
              <a:gd name="connsiteX49" fmla="*/ 82577 w 893686"/>
              <a:gd name="connsiteY49" fmla="*/ 235666 h 972643"/>
              <a:gd name="connsiteX50" fmla="*/ 783138 w 893686"/>
              <a:gd name="connsiteY50" fmla="*/ 170703 h 972643"/>
              <a:gd name="connsiteX51" fmla="*/ 798790 w 893686"/>
              <a:gd name="connsiteY51" fmla="*/ 175164 h 972643"/>
              <a:gd name="connsiteX52" fmla="*/ 829285 w 893686"/>
              <a:gd name="connsiteY52" fmla="*/ 217986 h 972643"/>
              <a:gd name="connsiteX53" fmla="*/ 809820 w 893686"/>
              <a:gd name="connsiteY53" fmla="*/ 240046 h 972643"/>
              <a:gd name="connsiteX54" fmla="*/ 704063 w 893686"/>
              <a:gd name="connsiteY54" fmla="*/ 271190 h 972643"/>
              <a:gd name="connsiteX55" fmla="*/ 768945 w 893686"/>
              <a:gd name="connsiteY55" fmla="*/ 180354 h 972643"/>
              <a:gd name="connsiteX56" fmla="*/ 783138 w 893686"/>
              <a:gd name="connsiteY56" fmla="*/ 170703 h 972643"/>
              <a:gd name="connsiteX57" fmla="*/ 223350 w 893686"/>
              <a:gd name="connsiteY57" fmla="*/ 65879 h 972643"/>
              <a:gd name="connsiteX58" fmla="*/ 244701 w 893686"/>
              <a:gd name="connsiteY58" fmla="*/ 88871 h 972643"/>
              <a:gd name="connsiteX59" fmla="*/ 268707 w 893686"/>
              <a:gd name="connsiteY59" fmla="*/ 186194 h 972643"/>
              <a:gd name="connsiteX60" fmla="*/ 185009 w 893686"/>
              <a:gd name="connsiteY60" fmla="*/ 123907 h 972643"/>
              <a:gd name="connsiteX61" fmla="*/ 210313 w 893686"/>
              <a:gd name="connsiteY61" fmla="*/ 72651 h 972643"/>
              <a:gd name="connsiteX62" fmla="*/ 223350 w 893686"/>
              <a:gd name="connsiteY62" fmla="*/ 65879 h 972643"/>
              <a:gd name="connsiteX63" fmla="*/ 615824 w 893686"/>
              <a:gd name="connsiteY63" fmla="*/ 35668 h 972643"/>
              <a:gd name="connsiteX64" fmla="*/ 667729 w 893686"/>
              <a:gd name="connsiteY64" fmla="*/ 59026 h 972643"/>
              <a:gd name="connsiteX65" fmla="*/ 656051 w 893686"/>
              <a:gd name="connsiteY65" fmla="*/ 90818 h 972643"/>
              <a:gd name="connsiteX66" fmla="*/ 576246 w 893686"/>
              <a:gd name="connsiteY66" fmla="*/ 169325 h 972643"/>
              <a:gd name="connsiteX67" fmla="*/ 593764 w 893686"/>
              <a:gd name="connsiteY67" fmla="*/ 61621 h 972643"/>
              <a:gd name="connsiteX68" fmla="*/ 615824 w 893686"/>
              <a:gd name="connsiteY68" fmla="*/ 35668 h 972643"/>
              <a:gd name="connsiteX69" fmla="*/ 430262 w 893686"/>
              <a:gd name="connsiteY69" fmla="*/ 1282 h 972643"/>
              <a:gd name="connsiteX70" fmla="*/ 452971 w 893686"/>
              <a:gd name="connsiteY70" fmla="*/ 25937 h 972643"/>
              <a:gd name="connsiteX71" fmla="*/ 421179 w 893686"/>
              <a:gd name="connsiteY71" fmla="*/ 134938 h 972643"/>
              <a:gd name="connsiteX72" fmla="*/ 380303 w 893686"/>
              <a:gd name="connsiteY72" fmla="*/ 27234 h 972643"/>
              <a:gd name="connsiteX73" fmla="*/ 430262 w 893686"/>
              <a:gd name="connsiteY73" fmla="*/ 1282 h 97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93686" h="972643">
                <a:moveTo>
                  <a:pt x="443807" y="947581"/>
                </a:moveTo>
                <a:cubicBezTo>
                  <a:pt x="461082" y="948392"/>
                  <a:pt x="478600" y="953421"/>
                  <a:pt x="498389" y="957639"/>
                </a:cubicBezTo>
                <a:cubicBezTo>
                  <a:pt x="459459" y="979699"/>
                  <a:pt x="429614" y="973859"/>
                  <a:pt x="390684" y="962829"/>
                </a:cubicBezTo>
                <a:cubicBezTo>
                  <a:pt x="409500" y="950176"/>
                  <a:pt x="426531" y="946770"/>
                  <a:pt x="443807" y="947581"/>
                </a:cubicBezTo>
                <a:close/>
                <a:moveTo>
                  <a:pt x="507472" y="879780"/>
                </a:moveTo>
                <a:cubicBezTo>
                  <a:pt x="525639" y="879780"/>
                  <a:pt x="534722" y="888863"/>
                  <a:pt x="524990" y="910274"/>
                </a:cubicBezTo>
                <a:cubicBezTo>
                  <a:pt x="519151" y="912869"/>
                  <a:pt x="511365" y="917411"/>
                  <a:pt x="504228" y="918060"/>
                </a:cubicBezTo>
                <a:cubicBezTo>
                  <a:pt x="462055" y="918709"/>
                  <a:pt x="419882" y="918709"/>
                  <a:pt x="377708" y="918060"/>
                </a:cubicBezTo>
                <a:cubicBezTo>
                  <a:pt x="366678" y="918060"/>
                  <a:pt x="353701" y="914816"/>
                  <a:pt x="353052" y="899893"/>
                </a:cubicBezTo>
                <a:cubicBezTo>
                  <a:pt x="352404" y="884970"/>
                  <a:pt x="365380" y="881077"/>
                  <a:pt x="376410" y="881077"/>
                </a:cubicBezTo>
                <a:cubicBezTo>
                  <a:pt x="419882" y="879780"/>
                  <a:pt x="464001" y="879131"/>
                  <a:pt x="507472" y="879780"/>
                </a:cubicBezTo>
                <a:close/>
                <a:moveTo>
                  <a:pt x="445590" y="799894"/>
                </a:moveTo>
                <a:cubicBezTo>
                  <a:pt x="486547" y="799813"/>
                  <a:pt x="527260" y="801597"/>
                  <a:pt x="532126" y="805166"/>
                </a:cubicBezTo>
                <a:cubicBezTo>
                  <a:pt x="539263" y="810357"/>
                  <a:pt x="542507" y="817494"/>
                  <a:pt x="539263" y="825928"/>
                </a:cubicBezTo>
                <a:cubicBezTo>
                  <a:pt x="536019" y="836309"/>
                  <a:pt x="527584" y="842798"/>
                  <a:pt x="517204" y="842798"/>
                </a:cubicBezTo>
                <a:cubicBezTo>
                  <a:pt x="467244" y="843447"/>
                  <a:pt x="416637" y="843447"/>
                  <a:pt x="366678" y="842798"/>
                </a:cubicBezTo>
                <a:cubicBezTo>
                  <a:pt x="356946" y="842798"/>
                  <a:pt x="347862" y="836309"/>
                  <a:pt x="346564" y="825280"/>
                </a:cubicBezTo>
                <a:cubicBezTo>
                  <a:pt x="345267" y="816196"/>
                  <a:pt x="350457" y="810357"/>
                  <a:pt x="357594" y="805815"/>
                </a:cubicBezTo>
                <a:cubicBezTo>
                  <a:pt x="363433" y="801922"/>
                  <a:pt x="404634" y="799975"/>
                  <a:pt x="445590" y="799894"/>
                </a:cubicBezTo>
                <a:close/>
                <a:moveTo>
                  <a:pt x="27995" y="447668"/>
                </a:moveTo>
                <a:cubicBezTo>
                  <a:pt x="61085" y="454805"/>
                  <a:pt x="92878" y="462591"/>
                  <a:pt x="137646" y="472323"/>
                </a:cubicBezTo>
                <a:cubicBezTo>
                  <a:pt x="98717" y="502818"/>
                  <a:pt x="64329" y="509955"/>
                  <a:pt x="30590" y="517741"/>
                </a:cubicBezTo>
                <a:cubicBezTo>
                  <a:pt x="2043" y="524229"/>
                  <a:pt x="745" y="499574"/>
                  <a:pt x="96" y="480109"/>
                </a:cubicBezTo>
                <a:cubicBezTo>
                  <a:pt x="-553" y="461293"/>
                  <a:pt x="1394" y="442477"/>
                  <a:pt x="27995" y="447668"/>
                </a:cubicBezTo>
                <a:close/>
                <a:moveTo>
                  <a:pt x="874135" y="375324"/>
                </a:moveTo>
                <a:cubicBezTo>
                  <a:pt x="878758" y="375649"/>
                  <a:pt x="882813" y="377920"/>
                  <a:pt x="885083" y="384084"/>
                </a:cubicBezTo>
                <a:cubicBezTo>
                  <a:pt x="892220" y="403548"/>
                  <a:pt x="897411" y="424960"/>
                  <a:pt x="890274" y="445074"/>
                </a:cubicBezTo>
                <a:cubicBezTo>
                  <a:pt x="886381" y="456104"/>
                  <a:pt x="873405" y="452211"/>
                  <a:pt x="864321" y="449615"/>
                </a:cubicBezTo>
                <a:cubicBezTo>
                  <a:pt x="829934" y="441181"/>
                  <a:pt x="794897" y="439883"/>
                  <a:pt x="751426" y="419120"/>
                </a:cubicBezTo>
                <a:cubicBezTo>
                  <a:pt x="794897" y="402900"/>
                  <a:pt x="827339" y="389923"/>
                  <a:pt x="859780" y="378244"/>
                </a:cubicBezTo>
                <a:cubicBezTo>
                  <a:pt x="864321" y="376622"/>
                  <a:pt x="869512" y="375000"/>
                  <a:pt x="874135" y="375324"/>
                </a:cubicBezTo>
                <a:close/>
                <a:moveTo>
                  <a:pt x="441455" y="241019"/>
                </a:moveTo>
                <a:cubicBezTo>
                  <a:pt x="498713" y="237938"/>
                  <a:pt x="556133" y="254320"/>
                  <a:pt x="597009" y="291303"/>
                </a:cubicBezTo>
                <a:cubicBezTo>
                  <a:pt x="683302" y="367863"/>
                  <a:pt x="689790" y="485948"/>
                  <a:pt x="613230" y="583271"/>
                </a:cubicBezTo>
                <a:cubicBezTo>
                  <a:pt x="607391" y="589110"/>
                  <a:pt x="602200" y="594949"/>
                  <a:pt x="593116" y="607277"/>
                </a:cubicBezTo>
                <a:cubicBezTo>
                  <a:pt x="559378" y="638420"/>
                  <a:pt x="540562" y="683188"/>
                  <a:pt x="541860" y="737040"/>
                </a:cubicBezTo>
                <a:cubicBezTo>
                  <a:pt x="542509" y="760398"/>
                  <a:pt x="530830" y="772725"/>
                  <a:pt x="506824" y="774672"/>
                </a:cubicBezTo>
                <a:cubicBezTo>
                  <a:pt x="484115" y="775969"/>
                  <a:pt x="461407" y="779862"/>
                  <a:pt x="439347" y="779862"/>
                </a:cubicBezTo>
                <a:cubicBezTo>
                  <a:pt x="356297" y="779214"/>
                  <a:pt x="355000" y="778565"/>
                  <a:pt x="344618" y="696814"/>
                </a:cubicBezTo>
                <a:cubicBezTo>
                  <a:pt x="339428" y="655938"/>
                  <a:pt x="316719" y="624795"/>
                  <a:pt x="290766" y="595598"/>
                </a:cubicBezTo>
                <a:cubicBezTo>
                  <a:pt x="209016" y="504764"/>
                  <a:pt x="207069" y="388625"/>
                  <a:pt x="286874" y="307523"/>
                </a:cubicBezTo>
                <a:cubicBezTo>
                  <a:pt x="327101" y="266647"/>
                  <a:pt x="384197" y="244101"/>
                  <a:pt x="441455" y="241019"/>
                </a:cubicBezTo>
                <a:close/>
                <a:moveTo>
                  <a:pt x="82577" y="235666"/>
                </a:moveTo>
                <a:cubicBezTo>
                  <a:pt x="88984" y="238423"/>
                  <a:pt x="94823" y="243614"/>
                  <a:pt x="100014" y="248480"/>
                </a:cubicBezTo>
                <a:cubicBezTo>
                  <a:pt x="120776" y="267945"/>
                  <a:pt x="140241" y="289356"/>
                  <a:pt x="160354" y="309469"/>
                </a:cubicBezTo>
                <a:cubicBezTo>
                  <a:pt x="159056" y="312713"/>
                  <a:pt x="157759" y="315957"/>
                  <a:pt x="156461" y="318553"/>
                </a:cubicBezTo>
                <a:cubicBezTo>
                  <a:pt x="127913" y="314011"/>
                  <a:pt x="100014" y="310767"/>
                  <a:pt x="71466" y="305576"/>
                </a:cubicBezTo>
                <a:cubicBezTo>
                  <a:pt x="57841" y="302981"/>
                  <a:pt x="39674" y="301683"/>
                  <a:pt x="39674" y="282868"/>
                </a:cubicBezTo>
                <a:cubicBezTo>
                  <a:pt x="39674" y="264701"/>
                  <a:pt x="46162" y="247183"/>
                  <a:pt x="61734" y="237451"/>
                </a:cubicBezTo>
                <a:cubicBezTo>
                  <a:pt x="69195" y="232584"/>
                  <a:pt x="76170" y="232909"/>
                  <a:pt x="82577" y="235666"/>
                </a:cubicBezTo>
                <a:close/>
                <a:moveTo>
                  <a:pt x="783138" y="170703"/>
                </a:moveTo>
                <a:cubicBezTo>
                  <a:pt x="788409" y="169324"/>
                  <a:pt x="793924" y="170297"/>
                  <a:pt x="798790" y="175164"/>
                </a:cubicBezTo>
                <a:cubicBezTo>
                  <a:pt x="811118" y="187491"/>
                  <a:pt x="822797" y="202414"/>
                  <a:pt x="829285" y="217986"/>
                </a:cubicBezTo>
                <a:cubicBezTo>
                  <a:pt x="835124" y="231612"/>
                  <a:pt x="820201" y="236802"/>
                  <a:pt x="809820" y="240046"/>
                </a:cubicBezTo>
                <a:cubicBezTo>
                  <a:pt x="778028" y="250428"/>
                  <a:pt x="746236" y="258862"/>
                  <a:pt x="704063" y="271190"/>
                </a:cubicBezTo>
                <a:cubicBezTo>
                  <a:pt x="723528" y="229015"/>
                  <a:pt x="747534" y="205658"/>
                  <a:pt x="768945" y="180354"/>
                </a:cubicBezTo>
                <a:cubicBezTo>
                  <a:pt x="772838" y="175812"/>
                  <a:pt x="777866" y="172082"/>
                  <a:pt x="783138" y="170703"/>
                </a:cubicBezTo>
                <a:close/>
                <a:moveTo>
                  <a:pt x="223350" y="65879"/>
                </a:moveTo>
                <a:cubicBezTo>
                  <a:pt x="234482" y="64054"/>
                  <a:pt x="240321" y="75732"/>
                  <a:pt x="244701" y="88871"/>
                </a:cubicBezTo>
                <a:cubicBezTo>
                  <a:pt x="254433" y="118068"/>
                  <a:pt x="266112" y="147914"/>
                  <a:pt x="268707" y="186194"/>
                </a:cubicBezTo>
                <a:cubicBezTo>
                  <a:pt x="232373" y="170622"/>
                  <a:pt x="205772" y="149211"/>
                  <a:pt x="185009" y="123907"/>
                </a:cubicBezTo>
                <a:cubicBezTo>
                  <a:pt x="162950" y="96657"/>
                  <a:pt x="194742" y="85627"/>
                  <a:pt x="210313" y="72651"/>
                </a:cubicBezTo>
                <a:cubicBezTo>
                  <a:pt x="215341" y="68596"/>
                  <a:pt x="219640" y="66487"/>
                  <a:pt x="223350" y="65879"/>
                </a:cubicBezTo>
                <a:close/>
                <a:moveTo>
                  <a:pt x="615824" y="35668"/>
                </a:moveTo>
                <a:cubicBezTo>
                  <a:pt x="635288" y="37615"/>
                  <a:pt x="654753" y="44752"/>
                  <a:pt x="667729" y="59026"/>
                </a:cubicBezTo>
                <a:cubicBezTo>
                  <a:pt x="679408" y="72651"/>
                  <a:pt x="665783" y="83032"/>
                  <a:pt x="656051" y="90818"/>
                </a:cubicBezTo>
                <a:cubicBezTo>
                  <a:pt x="628800" y="112229"/>
                  <a:pt x="615175" y="147914"/>
                  <a:pt x="576246" y="169325"/>
                </a:cubicBezTo>
                <a:cubicBezTo>
                  <a:pt x="583383" y="125205"/>
                  <a:pt x="588574" y="93413"/>
                  <a:pt x="593764" y="61621"/>
                </a:cubicBezTo>
                <a:cubicBezTo>
                  <a:pt x="595711" y="48645"/>
                  <a:pt x="597657" y="33722"/>
                  <a:pt x="615824" y="35668"/>
                </a:cubicBezTo>
                <a:close/>
                <a:moveTo>
                  <a:pt x="430262" y="1282"/>
                </a:moveTo>
                <a:cubicBezTo>
                  <a:pt x="449078" y="-3909"/>
                  <a:pt x="457513" y="7121"/>
                  <a:pt x="452971" y="25937"/>
                </a:cubicBezTo>
                <a:cubicBezTo>
                  <a:pt x="444536" y="59675"/>
                  <a:pt x="443888" y="95360"/>
                  <a:pt x="421179" y="134938"/>
                </a:cubicBezTo>
                <a:cubicBezTo>
                  <a:pt x="396523" y="97955"/>
                  <a:pt x="384844" y="62270"/>
                  <a:pt x="380303" y="27234"/>
                </a:cubicBezTo>
                <a:cubicBezTo>
                  <a:pt x="375761" y="-8451"/>
                  <a:pt x="411447" y="6472"/>
                  <a:pt x="430262" y="1282"/>
                </a:cubicBezTo>
                <a:close/>
              </a:path>
            </a:pathLst>
          </a:custGeom>
          <a:solidFill>
            <a:schemeClr val="accent4"/>
          </a:solidFill>
          <a:ln w="648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07495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1857" y="82886"/>
            <a:ext cx="5984778" cy="769441"/>
          </a:xfrm>
          <a:prstGeom prst="rect">
            <a:avLst/>
          </a:prstGeom>
          <a:noFill/>
        </p:spPr>
        <p:txBody>
          <a:bodyPr wrap="square" lIns="91440" tIns="45720" rIns="91440" bIns="45720">
            <a:spAutoFit/>
          </a:bodyPr>
          <a:lstStyle/>
          <a:p>
            <a:pPr algn="ctr"/>
            <a:r>
              <a:rPr lang="en-US" sz="4400" dirty="0" err="1" smtClean="0">
                <a:ln>
                  <a:solidFill>
                    <a:sysClr val="windowText" lastClr="000000"/>
                  </a:solidFill>
                </a:ln>
                <a:solidFill>
                  <a:schemeClr val="accent2">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4000" dirty="0">
              <a:solidFill>
                <a:schemeClr val="accent2">
                  <a:lumMod val="60000"/>
                  <a:lumOff val="40000"/>
                </a:schemeClr>
              </a:solidFill>
            </a:endParaRPr>
          </a:p>
        </p:txBody>
      </p:sp>
      <p:sp>
        <p:nvSpPr>
          <p:cNvPr id="5" name="Content Placeholder 5"/>
          <p:cNvSpPr txBox="1">
            <a:spLocks/>
          </p:cNvSpPr>
          <p:nvPr/>
        </p:nvSpPr>
        <p:spPr>
          <a:xfrm>
            <a:off x="1441524" y="852327"/>
            <a:ext cx="7491460" cy="3064585"/>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6000" b="1" dirty="0">
                <a:solidFill>
                  <a:schemeClr val="bg1"/>
                </a:solidFill>
                <a:latin typeface="Traditional Arabic" pitchFamily="18" charset="-78"/>
                <a:cs typeface="Traditional Arabic" pitchFamily="18" charset="-78"/>
              </a:rPr>
              <a:t>اللَّهُمَّ صَلِّ عَلَى سَيِّدِنَا مُحَمَّدٍ وَعَلَى ءَالِهِ وَصَحْبِهِ وَمَنْ دَعاَ </a:t>
            </a:r>
            <a:r>
              <a:rPr lang="ar-SA" sz="6000" b="1" dirty="0" smtClean="0">
                <a:solidFill>
                  <a:schemeClr val="bg1"/>
                </a:solidFill>
                <a:latin typeface="Traditional Arabic" pitchFamily="18" charset="-78"/>
                <a:cs typeface="Traditional Arabic" pitchFamily="18" charset="-78"/>
              </a:rPr>
              <a:t>بِدَعْوَتِهِ</a:t>
            </a:r>
            <a:endParaRPr lang="en-US" sz="6000" b="1" dirty="0" smtClean="0">
              <a:solidFill>
                <a:schemeClr val="bg1"/>
              </a:solidFill>
              <a:latin typeface="Traditional Arabic" pitchFamily="18" charset="-78"/>
              <a:cs typeface="Traditional Arabic" pitchFamily="18" charset="-78"/>
            </a:endParaRPr>
          </a:p>
          <a:p>
            <a:pPr marL="0" indent="0" algn="ctr" rtl="1">
              <a:buNone/>
            </a:pPr>
            <a:r>
              <a:rPr lang="ar-SA" sz="6000" b="1" dirty="0" smtClean="0">
                <a:solidFill>
                  <a:schemeClr val="bg1"/>
                </a:solidFill>
                <a:latin typeface="Traditional Arabic" pitchFamily="18" charset="-78"/>
                <a:cs typeface="Traditional Arabic" pitchFamily="18" charset="-78"/>
              </a:rPr>
              <a:t> </a:t>
            </a:r>
            <a:r>
              <a:rPr lang="ar-SA" sz="6000" b="1" dirty="0">
                <a:solidFill>
                  <a:schemeClr val="bg1"/>
                </a:solidFill>
                <a:latin typeface="Traditional Arabic" pitchFamily="18" charset="-78"/>
                <a:cs typeface="Traditional Arabic" pitchFamily="18" charset="-78"/>
              </a:rPr>
              <a:t>إِلَى يَوْمِ الدِّيْنِ</a:t>
            </a:r>
            <a:r>
              <a:rPr lang="en-US" sz="6000" b="1" dirty="0">
                <a:solidFill>
                  <a:schemeClr val="bg1"/>
                </a:solidFill>
                <a:latin typeface="Traditional Arabic" pitchFamily="18" charset="-78"/>
                <a:cs typeface="Traditional Arabic" pitchFamily="18" charset="-78"/>
              </a:rPr>
              <a:t>.</a:t>
            </a:r>
          </a:p>
        </p:txBody>
      </p:sp>
      <p:sp>
        <p:nvSpPr>
          <p:cNvPr id="9" name="Content Placeholder 5"/>
          <p:cNvSpPr txBox="1">
            <a:spLocks/>
          </p:cNvSpPr>
          <p:nvPr/>
        </p:nvSpPr>
        <p:spPr>
          <a:xfrm>
            <a:off x="492369" y="3625327"/>
            <a:ext cx="8440615" cy="292787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Ya</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kurniakanlah</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rahmat</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junjungan</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kami, </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en-US" sz="36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Nabi</a:t>
            </a:r>
            <a:r>
              <a:rPr lang="en-US" sz="36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Muhammad,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keluarga</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Sahabat</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mereka</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yang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menyeru</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dakwah</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Baginda</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sehingga</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hari</a:t>
            </a:r>
            <a:r>
              <a:rPr lang="en-US" sz="3600" b="1" dirty="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Kiamat</a:t>
            </a:r>
            <a:endParaRPr lang="en-US" sz="3600" b="1" dirty="0">
              <a:solidFill>
                <a:srgbClr val="00B0F0"/>
              </a:solidFill>
              <a:latin typeface="Traditional Arabic" pitchFamily="18" charset="-78"/>
              <a:cs typeface="Traditional Arabic" pitchFamily="18" charset="-78"/>
            </a:endParaRPr>
          </a:p>
        </p:txBody>
      </p:sp>
      <p:sp>
        <p:nvSpPr>
          <p:cNvPr id="7" name="Freeform: Shape 14">
            <a:extLst>
              <a:ext uri="{FF2B5EF4-FFF2-40B4-BE49-F238E27FC236}">
                <a16:creationId xmlns:a16="http://schemas.microsoft.com/office/drawing/2014/main" id="{81738A81-3FB9-4BE9-8F46-F46349550BA3}"/>
              </a:ext>
            </a:extLst>
          </p:cNvPr>
          <p:cNvSpPr/>
          <p:nvPr/>
        </p:nvSpPr>
        <p:spPr>
          <a:xfrm>
            <a:off x="1579973" y="2392395"/>
            <a:ext cx="383767" cy="556898"/>
          </a:xfrm>
          <a:custGeom>
            <a:avLst/>
            <a:gdLst>
              <a:gd name="connsiteX0" fmla="*/ 443807 w 893686"/>
              <a:gd name="connsiteY0" fmla="*/ 947581 h 972643"/>
              <a:gd name="connsiteX1" fmla="*/ 498389 w 893686"/>
              <a:gd name="connsiteY1" fmla="*/ 957639 h 972643"/>
              <a:gd name="connsiteX2" fmla="*/ 390684 w 893686"/>
              <a:gd name="connsiteY2" fmla="*/ 962829 h 972643"/>
              <a:gd name="connsiteX3" fmla="*/ 443807 w 893686"/>
              <a:gd name="connsiteY3" fmla="*/ 947581 h 972643"/>
              <a:gd name="connsiteX4" fmla="*/ 507472 w 893686"/>
              <a:gd name="connsiteY4" fmla="*/ 879780 h 972643"/>
              <a:gd name="connsiteX5" fmla="*/ 524990 w 893686"/>
              <a:gd name="connsiteY5" fmla="*/ 910274 h 972643"/>
              <a:gd name="connsiteX6" fmla="*/ 504228 w 893686"/>
              <a:gd name="connsiteY6" fmla="*/ 918060 h 972643"/>
              <a:gd name="connsiteX7" fmla="*/ 377708 w 893686"/>
              <a:gd name="connsiteY7" fmla="*/ 918060 h 972643"/>
              <a:gd name="connsiteX8" fmla="*/ 353052 w 893686"/>
              <a:gd name="connsiteY8" fmla="*/ 899893 h 972643"/>
              <a:gd name="connsiteX9" fmla="*/ 376410 w 893686"/>
              <a:gd name="connsiteY9" fmla="*/ 881077 h 972643"/>
              <a:gd name="connsiteX10" fmla="*/ 507472 w 893686"/>
              <a:gd name="connsiteY10" fmla="*/ 879780 h 972643"/>
              <a:gd name="connsiteX11" fmla="*/ 445590 w 893686"/>
              <a:gd name="connsiteY11" fmla="*/ 799894 h 972643"/>
              <a:gd name="connsiteX12" fmla="*/ 532126 w 893686"/>
              <a:gd name="connsiteY12" fmla="*/ 805166 h 972643"/>
              <a:gd name="connsiteX13" fmla="*/ 539263 w 893686"/>
              <a:gd name="connsiteY13" fmla="*/ 825928 h 972643"/>
              <a:gd name="connsiteX14" fmla="*/ 517204 w 893686"/>
              <a:gd name="connsiteY14" fmla="*/ 842798 h 972643"/>
              <a:gd name="connsiteX15" fmla="*/ 366678 w 893686"/>
              <a:gd name="connsiteY15" fmla="*/ 842798 h 972643"/>
              <a:gd name="connsiteX16" fmla="*/ 346564 w 893686"/>
              <a:gd name="connsiteY16" fmla="*/ 825280 h 972643"/>
              <a:gd name="connsiteX17" fmla="*/ 357594 w 893686"/>
              <a:gd name="connsiteY17" fmla="*/ 805815 h 972643"/>
              <a:gd name="connsiteX18" fmla="*/ 445590 w 893686"/>
              <a:gd name="connsiteY18" fmla="*/ 799894 h 972643"/>
              <a:gd name="connsiteX19" fmla="*/ 27995 w 893686"/>
              <a:gd name="connsiteY19" fmla="*/ 447668 h 972643"/>
              <a:gd name="connsiteX20" fmla="*/ 137646 w 893686"/>
              <a:gd name="connsiteY20" fmla="*/ 472323 h 972643"/>
              <a:gd name="connsiteX21" fmla="*/ 30590 w 893686"/>
              <a:gd name="connsiteY21" fmla="*/ 517741 h 972643"/>
              <a:gd name="connsiteX22" fmla="*/ 96 w 893686"/>
              <a:gd name="connsiteY22" fmla="*/ 480109 h 972643"/>
              <a:gd name="connsiteX23" fmla="*/ 27995 w 893686"/>
              <a:gd name="connsiteY23" fmla="*/ 447668 h 972643"/>
              <a:gd name="connsiteX24" fmla="*/ 874135 w 893686"/>
              <a:gd name="connsiteY24" fmla="*/ 375324 h 972643"/>
              <a:gd name="connsiteX25" fmla="*/ 885083 w 893686"/>
              <a:gd name="connsiteY25" fmla="*/ 384084 h 972643"/>
              <a:gd name="connsiteX26" fmla="*/ 890274 w 893686"/>
              <a:gd name="connsiteY26" fmla="*/ 445074 h 972643"/>
              <a:gd name="connsiteX27" fmla="*/ 864321 w 893686"/>
              <a:gd name="connsiteY27" fmla="*/ 449615 h 972643"/>
              <a:gd name="connsiteX28" fmla="*/ 751426 w 893686"/>
              <a:gd name="connsiteY28" fmla="*/ 419120 h 972643"/>
              <a:gd name="connsiteX29" fmla="*/ 859780 w 893686"/>
              <a:gd name="connsiteY29" fmla="*/ 378244 h 972643"/>
              <a:gd name="connsiteX30" fmla="*/ 874135 w 893686"/>
              <a:gd name="connsiteY30" fmla="*/ 375324 h 972643"/>
              <a:gd name="connsiteX31" fmla="*/ 441455 w 893686"/>
              <a:gd name="connsiteY31" fmla="*/ 241019 h 972643"/>
              <a:gd name="connsiteX32" fmla="*/ 597009 w 893686"/>
              <a:gd name="connsiteY32" fmla="*/ 291303 h 972643"/>
              <a:gd name="connsiteX33" fmla="*/ 613230 w 893686"/>
              <a:gd name="connsiteY33" fmla="*/ 583271 h 972643"/>
              <a:gd name="connsiteX34" fmla="*/ 593116 w 893686"/>
              <a:gd name="connsiteY34" fmla="*/ 607277 h 972643"/>
              <a:gd name="connsiteX35" fmla="*/ 541860 w 893686"/>
              <a:gd name="connsiteY35" fmla="*/ 737040 h 972643"/>
              <a:gd name="connsiteX36" fmla="*/ 506824 w 893686"/>
              <a:gd name="connsiteY36" fmla="*/ 774672 h 972643"/>
              <a:gd name="connsiteX37" fmla="*/ 439347 w 893686"/>
              <a:gd name="connsiteY37" fmla="*/ 779862 h 972643"/>
              <a:gd name="connsiteX38" fmla="*/ 344618 w 893686"/>
              <a:gd name="connsiteY38" fmla="*/ 696814 h 972643"/>
              <a:gd name="connsiteX39" fmla="*/ 290766 w 893686"/>
              <a:gd name="connsiteY39" fmla="*/ 595598 h 972643"/>
              <a:gd name="connsiteX40" fmla="*/ 286874 w 893686"/>
              <a:gd name="connsiteY40" fmla="*/ 307523 h 972643"/>
              <a:gd name="connsiteX41" fmla="*/ 441455 w 893686"/>
              <a:gd name="connsiteY41" fmla="*/ 241019 h 972643"/>
              <a:gd name="connsiteX42" fmla="*/ 82577 w 893686"/>
              <a:gd name="connsiteY42" fmla="*/ 235666 h 972643"/>
              <a:gd name="connsiteX43" fmla="*/ 100014 w 893686"/>
              <a:gd name="connsiteY43" fmla="*/ 248480 h 972643"/>
              <a:gd name="connsiteX44" fmla="*/ 160354 w 893686"/>
              <a:gd name="connsiteY44" fmla="*/ 309469 h 972643"/>
              <a:gd name="connsiteX45" fmla="*/ 156461 w 893686"/>
              <a:gd name="connsiteY45" fmla="*/ 318553 h 972643"/>
              <a:gd name="connsiteX46" fmla="*/ 71466 w 893686"/>
              <a:gd name="connsiteY46" fmla="*/ 305576 h 972643"/>
              <a:gd name="connsiteX47" fmla="*/ 39674 w 893686"/>
              <a:gd name="connsiteY47" fmla="*/ 282868 h 972643"/>
              <a:gd name="connsiteX48" fmla="*/ 61734 w 893686"/>
              <a:gd name="connsiteY48" fmla="*/ 237451 h 972643"/>
              <a:gd name="connsiteX49" fmla="*/ 82577 w 893686"/>
              <a:gd name="connsiteY49" fmla="*/ 235666 h 972643"/>
              <a:gd name="connsiteX50" fmla="*/ 783138 w 893686"/>
              <a:gd name="connsiteY50" fmla="*/ 170703 h 972643"/>
              <a:gd name="connsiteX51" fmla="*/ 798790 w 893686"/>
              <a:gd name="connsiteY51" fmla="*/ 175164 h 972643"/>
              <a:gd name="connsiteX52" fmla="*/ 829285 w 893686"/>
              <a:gd name="connsiteY52" fmla="*/ 217986 h 972643"/>
              <a:gd name="connsiteX53" fmla="*/ 809820 w 893686"/>
              <a:gd name="connsiteY53" fmla="*/ 240046 h 972643"/>
              <a:gd name="connsiteX54" fmla="*/ 704063 w 893686"/>
              <a:gd name="connsiteY54" fmla="*/ 271190 h 972643"/>
              <a:gd name="connsiteX55" fmla="*/ 768945 w 893686"/>
              <a:gd name="connsiteY55" fmla="*/ 180354 h 972643"/>
              <a:gd name="connsiteX56" fmla="*/ 783138 w 893686"/>
              <a:gd name="connsiteY56" fmla="*/ 170703 h 972643"/>
              <a:gd name="connsiteX57" fmla="*/ 223350 w 893686"/>
              <a:gd name="connsiteY57" fmla="*/ 65879 h 972643"/>
              <a:gd name="connsiteX58" fmla="*/ 244701 w 893686"/>
              <a:gd name="connsiteY58" fmla="*/ 88871 h 972643"/>
              <a:gd name="connsiteX59" fmla="*/ 268707 w 893686"/>
              <a:gd name="connsiteY59" fmla="*/ 186194 h 972643"/>
              <a:gd name="connsiteX60" fmla="*/ 185009 w 893686"/>
              <a:gd name="connsiteY60" fmla="*/ 123907 h 972643"/>
              <a:gd name="connsiteX61" fmla="*/ 210313 w 893686"/>
              <a:gd name="connsiteY61" fmla="*/ 72651 h 972643"/>
              <a:gd name="connsiteX62" fmla="*/ 223350 w 893686"/>
              <a:gd name="connsiteY62" fmla="*/ 65879 h 972643"/>
              <a:gd name="connsiteX63" fmla="*/ 615824 w 893686"/>
              <a:gd name="connsiteY63" fmla="*/ 35668 h 972643"/>
              <a:gd name="connsiteX64" fmla="*/ 667729 w 893686"/>
              <a:gd name="connsiteY64" fmla="*/ 59026 h 972643"/>
              <a:gd name="connsiteX65" fmla="*/ 656051 w 893686"/>
              <a:gd name="connsiteY65" fmla="*/ 90818 h 972643"/>
              <a:gd name="connsiteX66" fmla="*/ 576246 w 893686"/>
              <a:gd name="connsiteY66" fmla="*/ 169325 h 972643"/>
              <a:gd name="connsiteX67" fmla="*/ 593764 w 893686"/>
              <a:gd name="connsiteY67" fmla="*/ 61621 h 972643"/>
              <a:gd name="connsiteX68" fmla="*/ 615824 w 893686"/>
              <a:gd name="connsiteY68" fmla="*/ 35668 h 972643"/>
              <a:gd name="connsiteX69" fmla="*/ 430262 w 893686"/>
              <a:gd name="connsiteY69" fmla="*/ 1282 h 972643"/>
              <a:gd name="connsiteX70" fmla="*/ 452971 w 893686"/>
              <a:gd name="connsiteY70" fmla="*/ 25937 h 972643"/>
              <a:gd name="connsiteX71" fmla="*/ 421179 w 893686"/>
              <a:gd name="connsiteY71" fmla="*/ 134938 h 972643"/>
              <a:gd name="connsiteX72" fmla="*/ 380303 w 893686"/>
              <a:gd name="connsiteY72" fmla="*/ 27234 h 972643"/>
              <a:gd name="connsiteX73" fmla="*/ 430262 w 893686"/>
              <a:gd name="connsiteY73" fmla="*/ 1282 h 97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93686" h="972643">
                <a:moveTo>
                  <a:pt x="443807" y="947581"/>
                </a:moveTo>
                <a:cubicBezTo>
                  <a:pt x="461082" y="948392"/>
                  <a:pt x="478600" y="953421"/>
                  <a:pt x="498389" y="957639"/>
                </a:cubicBezTo>
                <a:cubicBezTo>
                  <a:pt x="459459" y="979699"/>
                  <a:pt x="429614" y="973859"/>
                  <a:pt x="390684" y="962829"/>
                </a:cubicBezTo>
                <a:cubicBezTo>
                  <a:pt x="409500" y="950176"/>
                  <a:pt x="426531" y="946770"/>
                  <a:pt x="443807" y="947581"/>
                </a:cubicBezTo>
                <a:close/>
                <a:moveTo>
                  <a:pt x="507472" y="879780"/>
                </a:moveTo>
                <a:cubicBezTo>
                  <a:pt x="525639" y="879780"/>
                  <a:pt x="534722" y="888863"/>
                  <a:pt x="524990" y="910274"/>
                </a:cubicBezTo>
                <a:cubicBezTo>
                  <a:pt x="519151" y="912869"/>
                  <a:pt x="511365" y="917411"/>
                  <a:pt x="504228" y="918060"/>
                </a:cubicBezTo>
                <a:cubicBezTo>
                  <a:pt x="462055" y="918709"/>
                  <a:pt x="419882" y="918709"/>
                  <a:pt x="377708" y="918060"/>
                </a:cubicBezTo>
                <a:cubicBezTo>
                  <a:pt x="366678" y="918060"/>
                  <a:pt x="353701" y="914816"/>
                  <a:pt x="353052" y="899893"/>
                </a:cubicBezTo>
                <a:cubicBezTo>
                  <a:pt x="352404" y="884970"/>
                  <a:pt x="365380" y="881077"/>
                  <a:pt x="376410" y="881077"/>
                </a:cubicBezTo>
                <a:cubicBezTo>
                  <a:pt x="419882" y="879780"/>
                  <a:pt x="464001" y="879131"/>
                  <a:pt x="507472" y="879780"/>
                </a:cubicBezTo>
                <a:close/>
                <a:moveTo>
                  <a:pt x="445590" y="799894"/>
                </a:moveTo>
                <a:cubicBezTo>
                  <a:pt x="486547" y="799813"/>
                  <a:pt x="527260" y="801597"/>
                  <a:pt x="532126" y="805166"/>
                </a:cubicBezTo>
                <a:cubicBezTo>
                  <a:pt x="539263" y="810357"/>
                  <a:pt x="542507" y="817494"/>
                  <a:pt x="539263" y="825928"/>
                </a:cubicBezTo>
                <a:cubicBezTo>
                  <a:pt x="536019" y="836309"/>
                  <a:pt x="527584" y="842798"/>
                  <a:pt x="517204" y="842798"/>
                </a:cubicBezTo>
                <a:cubicBezTo>
                  <a:pt x="467244" y="843447"/>
                  <a:pt x="416637" y="843447"/>
                  <a:pt x="366678" y="842798"/>
                </a:cubicBezTo>
                <a:cubicBezTo>
                  <a:pt x="356946" y="842798"/>
                  <a:pt x="347862" y="836309"/>
                  <a:pt x="346564" y="825280"/>
                </a:cubicBezTo>
                <a:cubicBezTo>
                  <a:pt x="345267" y="816196"/>
                  <a:pt x="350457" y="810357"/>
                  <a:pt x="357594" y="805815"/>
                </a:cubicBezTo>
                <a:cubicBezTo>
                  <a:pt x="363433" y="801922"/>
                  <a:pt x="404634" y="799975"/>
                  <a:pt x="445590" y="799894"/>
                </a:cubicBezTo>
                <a:close/>
                <a:moveTo>
                  <a:pt x="27995" y="447668"/>
                </a:moveTo>
                <a:cubicBezTo>
                  <a:pt x="61085" y="454805"/>
                  <a:pt x="92878" y="462591"/>
                  <a:pt x="137646" y="472323"/>
                </a:cubicBezTo>
                <a:cubicBezTo>
                  <a:pt x="98717" y="502818"/>
                  <a:pt x="64329" y="509955"/>
                  <a:pt x="30590" y="517741"/>
                </a:cubicBezTo>
                <a:cubicBezTo>
                  <a:pt x="2043" y="524229"/>
                  <a:pt x="745" y="499574"/>
                  <a:pt x="96" y="480109"/>
                </a:cubicBezTo>
                <a:cubicBezTo>
                  <a:pt x="-553" y="461293"/>
                  <a:pt x="1394" y="442477"/>
                  <a:pt x="27995" y="447668"/>
                </a:cubicBezTo>
                <a:close/>
                <a:moveTo>
                  <a:pt x="874135" y="375324"/>
                </a:moveTo>
                <a:cubicBezTo>
                  <a:pt x="878758" y="375649"/>
                  <a:pt x="882813" y="377920"/>
                  <a:pt x="885083" y="384084"/>
                </a:cubicBezTo>
                <a:cubicBezTo>
                  <a:pt x="892220" y="403548"/>
                  <a:pt x="897411" y="424960"/>
                  <a:pt x="890274" y="445074"/>
                </a:cubicBezTo>
                <a:cubicBezTo>
                  <a:pt x="886381" y="456104"/>
                  <a:pt x="873405" y="452211"/>
                  <a:pt x="864321" y="449615"/>
                </a:cubicBezTo>
                <a:cubicBezTo>
                  <a:pt x="829934" y="441181"/>
                  <a:pt x="794897" y="439883"/>
                  <a:pt x="751426" y="419120"/>
                </a:cubicBezTo>
                <a:cubicBezTo>
                  <a:pt x="794897" y="402900"/>
                  <a:pt x="827339" y="389923"/>
                  <a:pt x="859780" y="378244"/>
                </a:cubicBezTo>
                <a:cubicBezTo>
                  <a:pt x="864321" y="376622"/>
                  <a:pt x="869512" y="375000"/>
                  <a:pt x="874135" y="375324"/>
                </a:cubicBezTo>
                <a:close/>
                <a:moveTo>
                  <a:pt x="441455" y="241019"/>
                </a:moveTo>
                <a:cubicBezTo>
                  <a:pt x="498713" y="237938"/>
                  <a:pt x="556133" y="254320"/>
                  <a:pt x="597009" y="291303"/>
                </a:cubicBezTo>
                <a:cubicBezTo>
                  <a:pt x="683302" y="367863"/>
                  <a:pt x="689790" y="485948"/>
                  <a:pt x="613230" y="583271"/>
                </a:cubicBezTo>
                <a:cubicBezTo>
                  <a:pt x="607391" y="589110"/>
                  <a:pt x="602200" y="594949"/>
                  <a:pt x="593116" y="607277"/>
                </a:cubicBezTo>
                <a:cubicBezTo>
                  <a:pt x="559378" y="638420"/>
                  <a:pt x="540562" y="683188"/>
                  <a:pt x="541860" y="737040"/>
                </a:cubicBezTo>
                <a:cubicBezTo>
                  <a:pt x="542509" y="760398"/>
                  <a:pt x="530830" y="772725"/>
                  <a:pt x="506824" y="774672"/>
                </a:cubicBezTo>
                <a:cubicBezTo>
                  <a:pt x="484115" y="775969"/>
                  <a:pt x="461407" y="779862"/>
                  <a:pt x="439347" y="779862"/>
                </a:cubicBezTo>
                <a:cubicBezTo>
                  <a:pt x="356297" y="779214"/>
                  <a:pt x="355000" y="778565"/>
                  <a:pt x="344618" y="696814"/>
                </a:cubicBezTo>
                <a:cubicBezTo>
                  <a:pt x="339428" y="655938"/>
                  <a:pt x="316719" y="624795"/>
                  <a:pt x="290766" y="595598"/>
                </a:cubicBezTo>
                <a:cubicBezTo>
                  <a:pt x="209016" y="504764"/>
                  <a:pt x="207069" y="388625"/>
                  <a:pt x="286874" y="307523"/>
                </a:cubicBezTo>
                <a:cubicBezTo>
                  <a:pt x="327101" y="266647"/>
                  <a:pt x="384197" y="244101"/>
                  <a:pt x="441455" y="241019"/>
                </a:cubicBezTo>
                <a:close/>
                <a:moveTo>
                  <a:pt x="82577" y="235666"/>
                </a:moveTo>
                <a:cubicBezTo>
                  <a:pt x="88984" y="238423"/>
                  <a:pt x="94823" y="243614"/>
                  <a:pt x="100014" y="248480"/>
                </a:cubicBezTo>
                <a:cubicBezTo>
                  <a:pt x="120776" y="267945"/>
                  <a:pt x="140241" y="289356"/>
                  <a:pt x="160354" y="309469"/>
                </a:cubicBezTo>
                <a:cubicBezTo>
                  <a:pt x="159056" y="312713"/>
                  <a:pt x="157759" y="315957"/>
                  <a:pt x="156461" y="318553"/>
                </a:cubicBezTo>
                <a:cubicBezTo>
                  <a:pt x="127913" y="314011"/>
                  <a:pt x="100014" y="310767"/>
                  <a:pt x="71466" y="305576"/>
                </a:cubicBezTo>
                <a:cubicBezTo>
                  <a:pt x="57841" y="302981"/>
                  <a:pt x="39674" y="301683"/>
                  <a:pt x="39674" y="282868"/>
                </a:cubicBezTo>
                <a:cubicBezTo>
                  <a:pt x="39674" y="264701"/>
                  <a:pt x="46162" y="247183"/>
                  <a:pt x="61734" y="237451"/>
                </a:cubicBezTo>
                <a:cubicBezTo>
                  <a:pt x="69195" y="232584"/>
                  <a:pt x="76170" y="232909"/>
                  <a:pt x="82577" y="235666"/>
                </a:cubicBezTo>
                <a:close/>
                <a:moveTo>
                  <a:pt x="783138" y="170703"/>
                </a:moveTo>
                <a:cubicBezTo>
                  <a:pt x="788409" y="169324"/>
                  <a:pt x="793924" y="170297"/>
                  <a:pt x="798790" y="175164"/>
                </a:cubicBezTo>
                <a:cubicBezTo>
                  <a:pt x="811118" y="187491"/>
                  <a:pt x="822797" y="202414"/>
                  <a:pt x="829285" y="217986"/>
                </a:cubicBezTo>
                <a:cubicBezTo>
                  <a:pt x="835124" y="231612"/>
                  <a:pt x="820201" y="236802"/>
                  <a:pt x="809820" y="240046"/>
                </a:cubicBezTo>
                <a:cubicBezTo>
                  <a:pt x="778028" y="250428"/>
                  <a:pt x="746236" y="258862"/>
                  <a:pt x="704063" y="271190"/>
                </a:cubicBezTo>
                <a:cubicBezTo>
                  <a:pt x="723528" y="229015"/>
                  <a:pt x="747534" y="205658"/>
                  <a:pt x="768945" y="180354"/>
                </a:cubicBezTo>
                <a:cubicBezTo>
                  <a:pt x="772838" y="175812"/>
                  <a:pt x="777866" y="172082"/>
                  <a:pt x="783138" y="170703"/>
                </a:cubicBezTo>
                <a:close/>
                <a:moveTo>
                  <a:pt x="223350" y="65879"/>
                </a:moveTo>
                <a:cubicBezTo>
                  <a:pt x="234482" y="64054"/>
                  <a:pt x="240321" y="75732"/>
                  <a:pt x="244701" y="88871"/>
                </a:cubicBezTo>
                <a:cubicBezTo>
                  <a:pt x="254433" y="118068"/>
                  <a:pt x="266112" y="147914"/>
                  <a:pt x="268707" y="186194"/>
                </a:cubicBezTo>
                <a:cubicBezTo>
                  <a:pt x="232373" y="170622"/>
                  <a:pt x="205772" y="149211"/>
                  <a:pt x="185009" y="123907"/>
                </a:cubicBezTo>
                <a:cubicBezTo>
                  <a:pt x="162950" y="96657"/>
                  <a:pt x="194742" y="85627"/>
                  <a:pt x="210313" y="72651"/>
                </a:cubicBezTo>
                <a:cubicBezTo>
                  <a:pt x="215341" y="68596"/>
                  <a:pt x="219640" y="66487"/>
                  <a:pt x="223350" y="65879"/>
                </a:cubicBezTo>
                <a:close/>
                <a:moveTo>
                  <a:pt x="615824" y="35668"/>
                </a:moveTo>
                <a:cubicBezTo>
                  <a:pt x="635288" y="37615"/>
                  <a:pt x="654753" y="44752"/>
                  <a:pt x="667729" y="59026"/>
                </a:cubicBezTo>
                <a:cubicBezTo>
                  <a:pt x="679408" y="72651"/>
                  <a:pt x="665783" y="83032"/>
                  <a:pt x="656051" y="90818"/>
                </a:cubicBezTo>
                <a:cubicBezTo>
                  <a:pt x="628800" y="112229"/>
                  <a:pt x="615175" y="147914"/>
                  <a:pt x="576246" y="169325"/>
                </a:cubicBezTo>
                <a:cubicBezTo>
                  <a:pt x="583383" y="125205"/>
                  <a:pt x="588574" y="93413"/>
                  <a:pt x="593764" y="61621"/>
                </a:cubicBezTo>
                <a:cubicBezTo>
                  <a:pt x="595711" y="48645"/>
                  <a:pt x="597657" y="33722"/>
                  <a:pt x="615824" y="35668"/>
                </a:cubicBezTo>
                <a:close/>
                <a:moveTo>
                  <a:pt x="430262" y="1282"/>
                </a:moveTo>
                <a:cubicBezTo>
                  <a:pt x="449078" y="-3909"/>
                  <a:pt x="457513" y="7121"/>
                  <a:pt x="452971" y="25937"/>
                </a:cubicBezTo>
                <a:cubicBezTo>
                  <a:pt x="444536" y="59675"/>
                  <a:pt x="443888" y="95360"/>
                  <a:pt x="421179" y="134938"/>
                </a:cubicBezTo>
                <a:cubicBezTo>
                  <a:pt x="396523" y="97955"/>
                  <a:pt x="384844" y="62270"/>
                  <a:pt x="380303" y="27234"/>
                </a:cubicBezTo>
                <a:cubicBezTo>
                  <a:pt x="375761" y="-8451"/>
                  <a:pt x="411447" y="6472"/>
                  <a:pt x="430262" y="1282"/>
                </a:cubicBezTo>
                <a:close/>
              </a:path>
            </a:pathLst>
          </a:custGeom>
          <a:solidFill>
            <a:schemeClr val="accent4"/>
          </a:solidFill>
          <a:ln w="648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63825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88501" y="195238"/>
            <a:ext cx="5883954" cy="646331"/>
          </a:xfrm>
          <a:prstGeom prst="rect">
            <a:avLst/>
          </a:prstGeom>
          <a:noFill/>
        </p:spPr>
        <p:txBody>
          <a:bodyPr wrap="square" lIns="91440" tIns="45720" rIns="91440" bIns="45720">
            <a:spAutoFit/>
          </a:bodyPr>
          <a:lstStyle/>
          <a:p>
            <a:pPr algn="ctr"/>
            <a:r>
              <a:rPr lang="en-US" sz="3600" dirty="0" err="1">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600" dirty="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en-US" sz="3600" dirty="0">
              <a:solidFill>
                <a:schemeClr val="accent2"/>
              </a:solidFill>
            </a:endParaRPr>
          </a:p>
        </p:txBody>
      </p:sp>
      <p:sp>
        <p:nvSpPr>
          <p:cNvPr id="5" name="Content Placeholder 5"/>
          <p:cNvSpPr txBox="1">
            <a:spLocks/>
          </p:cNvSpPr>
          <p:nvPr/>
        </p:nvSpPr>
        <p:spPr>
          <a:xfrm>
            <a:off x="817581" y="1024449"/>
            <a:ext cx="8115404" cy="2595051"/>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SA" sz="6600" b="1" dirty="0">
                <a:solidFill>
                  <a:schemeClr val="bg1"/>
                </a:solidFill>
                <a:latin typeface="Traditional Arabic" pitchFamily="18" charset="-78"/>
                <a:cs typeface="Traditional Arabic" pitchFamily="18" charset="-78"/>
              </a:rPr>
              <a:t>اتَّقُوا اللهَ، أُوْصِيْكُمْ </a:t>
            </a:r>
            <a:r>
              <a:rPr lang="ar-SA" sz="6600" b="1" dirty="0" smtClean="0">
                <a:solidFill>
                  <a:schemeClr val="bg1"/>
                </a:solidFill>
                <a:latin typeface="Traditional Arabic" pitchFamily="18" charset="-78"/>
                <a:cs typeface="Traditional Arabic" pitchFamily="18" charset="-78"/>
              </a:rPr>
              <a:t>وَنَفْسِيْ</a:t>
            </a:r>
            <a:r>
              <a:rPr lang="en-US" sz="6600" b="1" dirty="0" smtClean="0">
                <a:solidFill>
                  <a:schemeClr val="bg1"/>
                </a:solidFill>
                <a:latin typeface="Traditional Arabic" pitchFamily="18" charset="-78"/>
                <a:cs typeface="Traditional Arabic" pitchFamily="18" charset="-78"/>
              </a:rPr>
              <a:t> </a:t>
            </a:r>
            <a:r>
              <a:rPr lang="ar-SA" sz="6600" b="1" dirty="0" smtClean="0">
                <a:solidFill>
                  <a:schemeClr val="bg1"/>
                </a:solidFill>
                <a:latin typeface="Traditional Arabic" pitchFamily="18" charset="-78"/>
                <a:cs typeface="Traditional Arabic" pitchFamily="18" charset="-78"/>
              </a:rPr>
              <a:t>بِتَقْوىَ</a:t>
            </a:r>
            <a:endParaRPr lang="en-US" sz="6600" b="1" dirty="0" smtClean="0">
              <a:solidFill>
                <a:schemeClr val="bg1"/>
              </a:solidFill>
              <a:latin typeface="Traditional Arabic" pitchFamily="18" charset="-78"/>
              <a:cs typeface="Traditional Arabic" pitchFamily="18" charset="-78"/>
            </a:endParaRPr>
          </a:p>
          <a:p>
            <a:pPr marL="0" indent="0" algn="r" rtl="1">
              <a:buNone/>
            </a:pPr>
            <a:r>
              <a:rPr lang="ar-SA" sz="6600" b="1" dirty="0" smtClean="0">
                <a:solidFill>
                  <a:schemeClr val="bg1"/>
                </a:solidFill>
                <a:latin typeface="Traditional Arabic" pitchFamily="18" charset="-78"/>
                <a:cs typeface="Traditional Arabic" pitchFamily="18" charset="-78"/>
              </a:rPr>
              <a:t> </a:t>
            </a:r>
            <a:r>
              <a:rPr lang="ar-SA" sz="6600" b="1" dirty="0">
                <a:solidFill>
                  <a:schemeClr val="bg1"/>
                </a:solidFill>
                <a:latin typeface="Traditional Arabic" pitchFamily="18" charset="-78"/>
                <a:cs typeface="Traditional Arabic" pitchFamily="18" charset="-78"/>
              </a:rPr>
              <a:t>اللهِ وَطَاعَتِهِ لَعَلَّكُمْ تُفْلِحُوْنَ. </a:t>
            </a:r>
            <a:endParaRPr lang="en-US" sz="6600" b="1" dirty="0">
              <a:solidFill>
                <a:schemeClr val="bg1"/>
              </a:solidFill>
              <a:latin typeface="Traditional Arabic" pitchFamily="18" charset="-78"/>
              <a:cs typeface="Traditional Arabic" pitchFamily="18" charset="-78"/>
            </a:endParaRPr>
          </a:p>
        </p:txBody>
      </p:sp>
      <p:sp>
        <p:nvSpPr>
          <p:cNvPr id="9" name="Content Placeholder 5"/>
          <p:cNvSpPr txBox="1">
            <a:spLocks/>
          </p:cNvSpPr>
          <p:nvPr/>
        </p:nvSpPr>
        <p:spPr>
          <a:xfrm>
            <a:off x="492369" y="3107017"/>
            <a:ext cx="8440615" cy="3638027"/>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Bertaqwalah</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Aku</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berpesan</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kamu</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diriku</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agar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bertaqwa</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taat</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kepada</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Mudah-mudahan</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kamu</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beroleh</a:t>
            </a:r>
            <a:r>
              <a:rPr lang="en-US" sz="4400" b="1" dirty="0"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00B0F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kejayaan</a:t>
            </a:r>
            <a:endParaRPr lang="en-US" sz="4400" b="1" dirty="0">
              <a:solidFill>
                <a:srgbClr val="00B0F0"/>
              </a:solidFill>
              <a:latin typeface="Traditional Arabic" pitchFamily="18" charset="-78"/>
              <a:cs typeface="Traditional Arabic" pitchFamily="18" charset="-78"/>
            </a:endParaRPr>
          </a:p>
        </p:txBody>
      </p:sp>
      <p:sp>
        <p:nvSpPr>
          <p:cNvPr id="7" name="Freeform: Shape 14">
            <a:extLst>
              <a:ext uri="{FF2B5EF4-FFF2-40B4-BE49-F238E27FC236}">
                <a16:creationId xmlns:a16="http://schemas.microsoft.com/office/drawing/2014/main" id="{81738A81-3FB9-4BE9-8F46-F46349550BA3}"/>
              </a:ext>
            </a:extLst>
          </p:cNvPr>
          <p:cNvSpPr/>
          <p:nvPr/>
        </p:nvSpPr>
        <p:spPr>
          <a:xfrm>
            <a:off x="1558458" y="2281891"/>
            <a:ext cx="383767" cy="556898"/>
          </a:xfrm>
          <a:custGeom>
            <a:avLst/>
            <a:gdLst>
              <a:gd name="connsiteX0" fmla="*/ 443807 w 893686"/>
              <a:gd name="connsiteY0" fmla="*/ 947581 h 972643"/>
              <a:gd name="connsiteX1" fmla="*/ 498389 w 893686"/>
              <a:gd name="connsiteY1" fmla="*/ 957639 h 972643"/>
              <a:gd name="connsiteX2" fmla="*/ 390684 w 893686"/>
              <a:gd name="connsiteY2" fmla="*/ 962829 h 972643"/>
              <a:gd name="connsiteX3" fmla="*/ 443807 w 893686"/>
              <a:gd name="connsiteY3" fmla="*/ 947581 h 972643"/>
              <a:gd name="connsiteX4" fmla="*/ 507472 w 893686"/>
              <a:gd name="connsiteY4" fmla="*/ 879780 h 972643"/>
              <a:gd name="connsiteX5" fmla="*/ 524990 w 893686"/>
              <a:gd name="connsiteY5" fmla="*/ 910274 h 972643"/>
              <a:gd name="connsiteX6" fmla="*/ 504228 w 893686"/>
              <a:gd name="connsiteY6" fmla="*/ 918060 h 972643"/>
              <a:gd name="connsiteX7" fmla="*/ 377708 w 893686"/>
              <a:gd name="connsiteY7" fmla="*/ 918060 h 972643"/>
              <a:gd name="connsiteX8" fmla="*/ 353052 w 893686"/>
              <a:gd name="connsiteY8" fmla="*/ 899893 h 972643"/>
              <a:gd name="connsiteX9" fmla="*/ 376410 w 893686"/>
              <a:gd name="connsiteY9" fmla="*/ 881077 h 972643"/>
              <a:gd name="connsiteX10" fmla="*/ 507472 w 893686"/>
              <a:gd name="connsiteY10" fmla="*/ 879780 h 972643"/>
              <a:gd name="connsiteX11" fmla="*/ 445590 w 893686"/>
              <a:gd name="connsiteY11" fmla="*/ 799894 h 972643"/>
              <a:gd name="connsiteX12" fmla="*/ 532126 w 893686"/>
              <a:gd name="connsiteY12" fmla="*/ 805166 h 972643"/>
              <a:gd name="connsiteX13" fmla="*/ 539263 w 893686"/>
              <a:gd name="connsiteY13" fmla="*/ 825928 h 972643"/>
              <a:gd name="connsiteX14" fmla="*/ 517204 w 893686"/>
              <a:gd name="connsiteY14" fmla="*/ 842798 h 972643"/>
              <a:gd name="connsiteX15" fmla="*/ 366678 w 893686"/>
              <a:gd name="connsiteY15" fmla="*/ 842798 h 972643"/>
              <a:gd name="connsiteX16" fmla="*/ 346564 w 893686"/>
              <a:gd name="connsiteY16" fmla="*/ 825280 h 972643"/>
              <a:gd name="connsiteX17" fmla="*/ 357594 w 893686"/>
              <a:gd name="connsiteY17" fmla="*/ 805815 h 972643"/>
              <a:gd name="connsiteX18" fmla="*/ 445590 w 893686"/>
              <a:gd name="connsiteY18" fmla="*/ 799894 h 972643"/>
              <a:gd name="connsiteX19" fmla="*/ 27995 w 893686"/>
              <a:gd name="connsiteY19" fmla="*/ 447668 h 972643"/>
              <a:gd name="connsiteX20" fmla="*/ 137646 w 893686"/>
              <a:gd name="connsiteY20" fmla="*/ 472323 h 972643"/>
              <a:gd name="connsiteX21" fmla="*/ 30590 w 893686"/>
              <a:gd name="connsiteY21" fmla="*/ 517741 h 972643"/>
              <a:gd name="connsiteX22" fmla="*/ 96 w 893686"/>
              <a:gd name="connsiteY22" fmla="*/ 480109 h 972643"/>
              <a:gd name="connsiteX23" fmla="*/ 27995 w 893686"/>
              <a:gd name="connsiteY23" fmla="*/ 447668 h 972643"/>
              <a:gd name="connsiteX24" fmla="*/ 874135 w 893686"/>
              <a:gd name="connsiteY24" fmla="*/ 375324 h 972643"/>
              <a:gd name="connsiteX25" fmla="*/ 885083 w 893686"/>
              <a:gd name="connsiteY25" fmla="*/ 384084 h 972643"/>
              <a:gd name="connsiteX26" fmla="*/ 890274 w 893686"/>
              <a:gd name="connsiteY26" fmla="*/ 445074 h 972643"/>
              <a:gd name="connsiteX27" fmla="*/ 864321 w 893686"/>
              <a:gd name="connsiteY27" fmla="*/ 449615 h 972643"/>
              <a:gd name="connsiteX28" fmla="*/ 751426 w 893686"/>
              <a:gd name="connsiteY28" fmla="*/ 419120 h 972643"/>
              <a:gd name="connsiteX29" fmla="*/ 859780 w 893686"/>
              <a:gd name="connsiteY29" fmla="*/ 378244 h 972643"/>
              <a:gd name="connsiteX30" fmla="*/ 874135 w 893686"/>
              <a:gd name="connsiteY30" fmla="*/ 375324 h 972643"/>
              <a:gd name="connsiteX31" fmla="*/ 441455 w 893686"/>
              <a:gd name="connsiteY31" fmla="*/ 241019 h 972643"/>
              <a:gd name="connsiteX32" fmla="*/ 597009 w 893686"/>
              <a:gd name="connsiteY32" fmla="*/ 291303 h 972643"/>
              <a:gd name="connsiteX33" fmla="*/ 613230 w 893686"/>
              <a:gd name="connsiteY33" fmla="*/ 583271 h 972643"/>
              <a:gd name="connsiteX34" fmla="*/ 593116 w 893686"/>
              <a:gd name="connsiteY34" fmla="*/ 607277 h 972643"/>
              <a:gd name="connsiteX35" fmla="*/ 541860 w 893686"/>
              <a:gd name="connsiteY35" fmla="*/ 737040 h 972643"/>
              <a:gd name="connsiteX36" fmla="*/ 506824 w 893686"/>
              <a:gd name="connsiteY36" fmla="*/ 774672 h 972643"/>
              <a:gd name="connsiteX37" fmla="*/ 439347 w 893686"/>
              <a:gd name="connsiteY37" fmla="*/ 779862 h 972643"/>
              <a:gd name="connsiteX38" fmla="*/ 344618 w 893686"/>
              <a:gd name="connsiteY38" fmla="*/ 696814 h 972643"/>
              <a:gd name="connsiteX39" fmla="*/ 290766 w 893686"/>
              <a:gd name="connsiteY39" fmla="*/ 595598 h 972643"/>
              <a:gd name="connsiteX40" fmla="*/ 286874 w 893686"/>
              <a:gd name="connsiteY40" fmla="*/ 307523 h 972643"/>
              <a:gd name="connsiteX41" fmla="*/ 441455 w 893686"/>
              <a:gd name="connsiteY41" fmla="*/ 241019 h 972643"/>
              <a:gd name="connsiteX42" fmla="*/ 82577 w 893686"/>
              <a:gd name="connsiteY42" fmla="*/ 235666 h 972643"/>
              <a:gd name="connsiteX43" fmla="*/ 100014 w 893686"/>
              <a:gd name="connsiteY43" fmla="*/ 248480 h 972643"/>
              <a:gd name="connsiteX44" fmla="*/ 160354 w 893686"/>
              <a:gd name="connsiteY44" fmla="*/ 309469 h 972643"/>
              <a:gd name="connsiteX45" fmla="*/ 156461 w 893686"/>
              <a:gd name="connsiteY45" fmla="*/ 318553 h 972643"/>
              <a:gd name="connsiteX46" fmla="*/ 71466 w 893686"/>
              <a:gd name="connsiteY46" fmla="*/ 305576 h 972643"/>
              <a:gd name="connsiteX47" fmla="*/ 39674 w 893686"/>
              <a:gd name="connsiteY47" fmla="*/ 282868 h 972643"/>
              <a:gd name="connsiteX48" fmla="*/ 61734 w 893686"/>
              <a:gd name="connsiteY48" fmla="*/ 237451 h 972643"/>
              <a:gd name="connsiteX49" fmla="*/ 82577 w 893686"/>
              <a:gd name="connsiteY49" fmla="*/ 235666 h 972643"/>
              <a:gd name="connsiteX50" fmla="*/ 783138 w 893686"/>
              <a:gd name="connsiteY50" fmla="*/ 170703 h 972643"/>
              <a:gd name="connsiteX51" fmla="*/ 798790 w 893686"/>
              <a:gd name="connsiteY51" fmla="*/ 175164 h 972643"/>
              <a:gd name="connsiteX52" fmla="*/ 829285 w 893686"/>
              <a:gd name="connsiteY52" fmla="*/ 217986 h 972643"/>
              <a:gd name="connsiteX53" fmla="*/ 809820 w 893686"/>
              <a:gd name="connsiteY53" fmla="*/ 240046 h 972643"/>
              <a:gd name="connsiteX54" fmla="*/ 704063 w 893686"/>
              <a:gd name="connsiteY54" fmla="*/ 271190 h 972643"/>
              <a:gd name="connsiteX55" fmla="*/ 768945 w 893686"/>
              <a:gd name="connsiteY55" fmla="*/ 180354 h 972643"/>
              <a:gd name="connsiteX56" fmla="*/ 783138 w 893686"/>
              <a:gd name="connsiteY56" fmla="*/ 170703 h 972643"/>
              <a:gd name="connsiteX57" fmla="*/ 223350 w 893686"/>
              <a:gd name="connsiteY57" fmla="*/ 65879 h 972643"/>
              <a:gd name="connsiteX58" fmla="*/ 244701 w 893686"/>
              <a:gd name="connsiteY58" fmla="*/ 88871 h 972643"/>
              <a:gd name="connsiteX59" fmla="*/ 268707 w 893686"/>
              <a:gd name="connsiteY59" fmla="*/ 186194 h 972643"/>
              <a:gd name="connsiteX60" fmla="*/ 185009 w 893686"/>
              <a:gd name="connsiteY60" fmla="*/ 123907 h 972643"/>
              <a:gd name="connsiteX61" fmla="*/ 210313 w 893686"/>
              <a:gd name="connsiteY61" fmla="*/ 72651 h 972643"/>
              <a:gd name="connsiteX62" fmla="*/ 223350 w 893686"/>
              <a:gd name="connsiteY62" fmla="*/ 65879 h 972643"/>
              <a:gd name="connsiteX63" fmla="*/ 615824 w 893686"/>
              <a:gd name="connsiteY63" fmla="*/ 35668 h 972643"/>
              <a:gd name="connsiteX64" fmla="*/ 667729 w 893686"/>
              <a:gd name="connsiteY64" fmla="*/ 59026 h 972643"/>
              <a:gd name="connsiteX65" fmla="*/ 656051 w 893686"/>
              <a:gd name="connsiteY65" fmla="*/ 90818 h 972643"/>
              <a:gd name="connsiteX66" fmla="*/ 576246 w 893686"/>
              <a:gd name="connsiteY66" fmla="*/ 169325 h 972643"/>
              <a:gd name="connsiteX67" fmla="*/ 593764 w 893686"/>
              <a:gd name="connsiteY67" fmla="*/ 61621 h 972643"/>
              <a:gd name="connsiteX68" fmla="*/ 615824 w 893686"/>
              <a:gd name="connsiteY68" fmla="*/ 35668 h 972643"/>
              <a:gd name="connsiteX69" fmla="*/ 430262 w 893686"/>
              <a:gd name="connsiteY69" fmla="*/ 1282 h 972643"/>
              <a:gd name="connsiteX70" fmla="*/ 452971 w 893686"/>
              <a:gd name="connsiteY70" fmla="*/ 25937 h 972643"/>
              <a:gd name="connsiteX71" fmla="*/ 421179 w 893686"/>
              <a:gd name="connsiteY71" fmla="*/ 134938 h 972643"/>
              <a:gd name="connsiteX72" fmla="*/ 380303 w 893686"/>
              <a:gd name="connsiteY72" fmla="*/ 27234 h 972643"/>
              <a:gd name="connsiteX73" fmla="*/ 430262 w 893686"/>
              <a:gd name="connsiteY73" fmla="*/ 1282 h 97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93686" h="972643">
                <a:moveTo>
                  <a:pt x="443807" y="947581"/>
                </a:moveTo>
                <a:cubicBezTo>
                  <a:pt x="461082" y="948392"/>
                  <a:pt x="478600" y="953421"/>
                  <a:pt x="498389" y="957639"/>
                </a:cubicBezTo>
                <a:cubicBezTo>
                  <a:pt x="459459" y="979699"/>
                  <a:pt x="429614" y="973859"/>
                  <a:pt x="390684" y="962829"/>
                </a:cubicBezTo>
                <a:cubicBezTo>
                  <a:pt x="409500" y="950176"/>
                  <a:pt x="426531" y="946770"/>
                  <a:pt x="443807" y="947581"/>
                </a:cubicBezTo>
                <a:close/>
                <a:moveTo>
                  <a:pt x="507472" y="879780"/>
                </a:moveTo>
                <a:cubicBezTo>
                  <a:pt x="525639" y="879780"/>
                  <a:pt x="534722" y="888863"/>
                  <a:pt x="524990" y="910274"/>
                </a:cubicBezTo>
                <a:cubicBezTo>
                  <a:pt x="519151" y="912869"/>
                  <a:pt x="511365" y="917411"/>
                  <a:pt x="504228" y="918060"/>
                </a:cubicBezTo>
                <a:cubicBezTo>
                  <a:pt x="462055" y="918709"/>
                  <a:pt x="419882" y="918709"/>
                  <a:pt x="377708" y="918060"/>
                </a:cubicBezTo>
                <a:cubicBezTo>
                  <a:pt x="366678" y="918060"/>
                  <a:pt x="353701" y="914816"/>
                  <a:pt x="353052" y="899893"/>
                </a:cubicBezTo>
                <a:cubicBezTo>
                  <a:pt x="352404" y="884970"/>
                  <a:pt x="365380" y="881077"/>
                  <a:pt x="376410" y="881077"/>
                </a:cubicBezTo>
                <a:cubicBezTo>
                  <a:pt x="419882" y="879780"/>
                  <a:pt x="464001" y="879131"/>
                  <a:pt x="507472" y="879780"/>
                </a:cubicBezTo>
                <a:close/>
                <a:moveTo>
                  <a:pt x="445590" y="799894"/>
                </a:moveTo>
                <a:cubicBezTo>
                  <a:pt x="486547" y="799813"/>
                  <a:pt x="527260" y="801597"/>
                  <a:pt x="532126" y="805166"/>
                </a:cubicBezTo>
                <a:cubicBezTo>
                  <a:pt x="539263" y="810357"/>
                  <a:pt x="542507" y="817494"/>
                  <a:pt x="539263" y="825928"/>
                </a:cubicBezTo>
                <a:cubicBezTo>
                  <a:pt x="536019" y="836309"/>
                  <a:pt x="527584" y="842798"/>
                  <a:pt x="517204" y="842798"/>
                </a:cubicBezTo>
                <a:cubicBezTo>
                  <a:pt x="467244" y="843447"/>
                  <a:pt x="416637" y="843447"/>
                  <a:pt x="366678" y="842798"/>
                </a:cubicBezTo>
                <a:cubicBezTo>
                  <a:pt x="356946" y="842798"/>
                  <a:pt x="347862" y="836309"/>
                  <a:pt x="346564" y="825280"/>
                </a:cubicBezTo>
                <a:cubicBezTo>
                  <a:pt x="345267" y="816196"/>
                  <a:pt x="350457" y="810357"/>
                  <a:pt x="357594" y="805815"/>
                </a:cubicBezTo>
                <a:cubicBezTo>
                  <a:pt x="363433" y="801922"/>
                  <a:pt x="404634" y="799975"/>
                  <a:pt x="445590" y="799894"/>
                </a:cubicBezTo>
                <a:close/>
                <a:moveTo>
                  <a:pt x="27995" y="447668"/>
                </a:moveTo>
                <a:cubicBezTo>
                  <a:pt x="61085" y="454805"/>
                  <a:pt x="92878" y="462591"/>
                  <a:pt x="137646" y="472323"/>
                </a:cubicBezTo>
                <a:cubicBezTo>
                  <a:pt x="98717" y="502818"/>
                  <a:pt x="64329" y="509955"/>
                  <a:pt x="30590" y="517741"/>
                </a:cubicBezTo>
                <a:cubicBezTo>
                  <a:pt x="2043" y="524229"/>
                  <a:pt x="745" y="499574"/>
                  <a:pt x="96" y="480109"/>
                </a:cubicBezTo>
                <a:cubicBezTo>
                  <a:pt x="-553" y="461293"/>
                  <a:pt x="1394" y="442477"/>
                  <a:pt x="27995" y="447668"/>
                </a:cubicBezTo>
                <a:close/>
                <a:moveTo>
                  <a:pt x="874135" y="375324"/>
                </a:moveTo>
                <a:cubicBezTo>
                  <a:pt x="878758" y="375649"/>
                  <a:pt x="882813" y="377920"/>
                  <a:pt x="885083" y="384084"/>
                </a:cubicBezTo>
                <a:cubicBezTo>
                  <a:pt x="892220" y="403548"/>
                  <a:pt x="897411" y="424960"/>
                  <a:pt x="890274" y="445074"/>
                </a:cubicBezTo>
                <a:cubicBezTo>
                  <a:pt x="886381" y="456104"/>
                  <a:pt x="873405" y="452211"/>
                  <a:pt x="864321" y="449615"/>
                </a:cubicBezTo>
                <a:cubicBezTo>
                  <a:pt x="829934" y="441181"/>
                  <a:pt x="794897" y="439883"/>
                  <a:pt x="751426" y="419120"/>
                </a:cubicBezTo>
                <a:cubicBezTo>
                  <a:pt x="794897" y="402900"/>
                  <a:pt x="827339" y="389923"/>
                  <a:pt x="859780" y="378244"/>
                </a:cubicBezTo>
                <a:cubicBezTo>
                  <a:pt x="864321" y="376622"/>
                  <a:pt x="869512" y="375000"/>
                  <a:pt x="874135" y="375324"/>
                </a:cubicBezTo>
                <a:close/>
                <a:moveTo>
                  <a:pt x="441455" y="241019"/>
                </a:moveTo>
                <a:cubicBezTo>
                  <a:pt x="498713" y="237938"/>
                  <a:pt x="556133" y="254320"/>
                  <a:pt x="597009" y="291303"/>
                </a:cubicBezTo>
                <a:cubicBezTo>
                  <a:pt x="683302" y="367863"/>
                  <a:pt x="689790" y="485948"/>
                  <a:pt x="613230" y="583271"/>
                </a:cubicBezTo>
                <a:cubicBezTo>
                  <a:pt x="607391" y="589110"/>
                  <a:pt x="602200" y="594949"/>
                  <a:pt x="593116" y="607277"/>
                </a:cubicBezTo>
                <a:cubicBezTo>
                  <a:pt x="559378" y="638420"/>
                  <a:pt x="540562" y="683188"/>
                  <a:pt x="541860" y="737040"/>
                </a:cubicBezTo>
                <a:cubicBezTo>
                  <a:pt x="542509" y="760398"/>
                  <a:pt x="530830" y="772725"/>
                  <a:pt x="506824" y="774672"/>
                </a:cubicBezTo>
                <a:cubicBezTo>
                  <a:pt x="484115" y="775969"/>
                  <a:pt x="461407" y="779862"/>
                  <a:pt x="439347" y="779862"/>
                </a:cubicBezTo>
                <a:cubicBezTo>
                  <a:pt x="356297" y="779214"/>
                  <a:pt x="355000" y="778565"/>
                  <a:pt x="344618" y="696814"/>
                </a:cubicBezTo>
                <a:cubicBezTo>
                  <a:pt x="339428" y="655938"/>
                  <a:pt x="316719" y="624795"/>
                  <a:pt x="290766" y="595598"/>
                </a:cubicBezTo>
                <a:cubicBezTo>
                  <a:pt x="209016" y="504764"/>
                  <a:pt x="207069" y="388625"/>
                  <a:pt x="286874" y="307523"/>
                </a:cubicBezTo>
                <a:cubicBezTo>
                  <a:pt x="327101" y="266647"/>
                  <a:pt x="384197" y="244101"/>
                  <a:pt x="441455" y="241019"/>
                </a:cubicBezTo>
                <a:close/>
                <a:moveTo>
                  <a:pt x="82577" y="235666"/>
                </a:moveTo>
                <a:cubicBezTo>
                  <a:pt x="88984" y="238423"/>
                  <a:pt x="94823" y="243614"/>
                  <a:pt x="100014" y="248480"/>
                </a:cubicBezTo>
                <a:cubicBezTo>
                  <a:pt x="120776" y="267945"/>
                  <a:pt x="140241" y="289356"/>
                  <a:pt x="160354" y="309469"/>
                </a:cubicBezTo>
                <a:cubicBezTo>
                  <a:pt x="159056" y="312713"/>
                  <a:pt x="157759" y="315957"/>
                  <a:pt x="156461" y="318553"/>
                </a:cubicBezTo>
                <a:cubicBezTo>
                  <a:pt x="127913" y="314011"/>
                  <a:pt x="100014" y="310767"/>
                  <a:pt x="71466" y="305576"/>
                </a:cubicBezTo>
                <a:cubicBezTo>
                  <a:pt x="57841" y="302981"/>
                  <a:pt x="39674" y="301683"/>
                  <a:pt x="39674" y="282868"/>
                </a:cubicBezTo>
                <a:cubicBezTo>
                  <a:pt x="39674" y="264701"/>
                  <a:pt x="46162" y="247183"/>
                  <a:pt x="61734" y="237451"/>
                </a:cubicBezTo>
                <a:cubicBezTo>
                  <a:pt x="69195" y="232584"/>
                  <a:pt x="76170" y="232909"/>
                  <a:pt x="82577" y="235666"/>
                </a:cubicBezTo>
                <a:close/>
                <a:moveTo>
                  <a:pt x="783138" y="170703"/>
                </a:moveTo>
                <a:cubicBezTo>
                  <a:pt x="788409" y="169324"/>
                  <a:pt x="793924" y="170297"/>
                  <a:pt x="798790" y="175164"/>
                </a:cubicBezTo>
                <a:cubicBezTo>
                  <a:pt x="811118" y="187491"/>
                  <a:pt x="822797" y="202414"/>
                  <a:pt x="829285" y="217986"/>
                </a:cubicBezTo>
                <a:cubicBezTo>
                  <a:pt x="835124" y="231612"/>
                  <a:pt x="820201" y="236802"/>
                  <a:pt x="809820" y="240046"/>
                </a:cubicBezTo>
                <a:cubicBezTo>
                  <a:pt x="778028" y="250428"/>
                  <a:pt x="746236" y="258862"/>
                  <a:pt x="704063" y="271190"/>
                </a:cubicBezTo>
                <a:cubicBezTo>
                  <a:pt x="723528" y="229015"/>
                  <a:pt x="747534" y="205658"/>
                  <a:pt x="768945" y="180354"/>
                </a:cubicBezTo>
                <a:cubicBezTo>
                  <a:pt x="772838" y="175812"/>
                  <a:pt x="777866" y="172082"/>
                  <a:pt x="783138" y="170703"/>
                </a:cubicBezTo>
                <a:close/>
                <a:moveTo>
                  <a:pt x="223350" y="65879"/>
                </a:moveTo>
                <a:cubicBezTo>
                  <a:pt x="234482" y="64054"/>
                  <a:pt x="240321" y="75732"/>
                  <a:pt x="244701" y="88871"/>
                </a:cubicBezTo>
                <a:cubicBezTo>
                  <a:pt x="254433" y="118068"/>
                  <a:pt x="266112" y="147914"/>
                  <a:pt x="268707" y="186194"/>
                </a:cubicBezTo>
                <a:cubicBezTo>
                  <a:pt x="232373" y="170622"/>
                  <a:pt x="205772" y="149211"/>
                  <a:pt x="185009" y="123907"/>
                </a:cubicBezTo>
                <a:cubicBezTo>
                  <a:pt x="162950" y="96657"/>
                  <a:pt x="194742" y="85627"/>
                  <a:pt x="210313" y="72651"/>
                </a:cubicBezTo>
                <a:cubicBezTo>
                  <a:pt x="215341" y="68596"/>
                  <a:pt x="219640" y="66487"/>
                  <a:pt x="223350" y="65879"/>
                </a:cubicBezTo>
                <a:close/>
                <a:moveTo>
                  <a:pt x="615824" y="35668"/>
                </a:moveTo>
                <a:cubicBezTo>
                  <a:pt x="635288" y="37615"/>
                  <a:pt x="654753" y="44752"/>
                  <a:pt x="667729" y="59026"/>
                </a:cubicBezTo>
                <a:cubicBezTo>
                  <a:pt x="679408" y="72651"/>
                  <a:pt x="665783" y="83032"/>
                  <a:pt x="656051" y="90818"/>
                </a:cubicBezTo>
                <a:cubicBezTo>
                  <a:pt x="628800" y="112229"/>
                  <a:pt x="615175" y="147914"/>
                  <a:pt x="576246" y="169325"/>
                </a:cubicBezTo>
                <a:cubicBezTo>
                  <a:pt x="583383" y="125205"/>
                  <a:pt x="588574" y="93413"/>
                  <a:pt x="593764" y="61621"/>
                </a:cubicBezTo>
                <a:cubicBezTo>
                  <a:pt x="595711" y="48645"/>
                  <a:pt x="597657" y="33722"/>
                  <a:pt x="615824" y="35668"/>
                </a:cubicBezTo>
                <a:close/>
                <a:moveTo>
                  <a:pt x="430262" y="1282"/>
                </a:moveTo>
                <a:cubicBezTo>
                  <a:pt x="449078" y="-3909"/>
                  <a:pt x="457513" y="7121"/>
                  <a:pt x="452971" y="25937"/>
                </a:cubicBezTo>
                <a:cubicBezTo>
                  <a:pt x="444536" y="59675"/>
                  <a:pt x="443888" y="95360"/>
                  <a:pt x="421179" y="134938"/>
                </a:cubicBezTo>
                <a:cubicBezTo>
                  <a:pt x="396523" y="97955"/>
                  <a:pt x="384844" y="62270"/>
                  <a:pt x="380303" y="27234"/>
                </a:cubicBezTo>
                <a:cubicBezTo>
                  <a:pt x="375761" y="-8451"/>
                  <a:pt x="411447" y="6472"/>
                  <a:pt x="430262" y="1282"/>
                </a:cubicBezTo>
                <a:close/>
              </a:path>
            </a:pathLst>
          </a:custGeom>
          <a:solidFill>
            <a:schemeClr val="accent4"/>
          </a:solidFill>
          <a:ln w="648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50179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096268" y="114703"/>
            <a:ext cx="6945534" cy="8844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3200" dirty="0" smtClean="0">
              <a:solidFill>
                <a:schemeClr val="accent2"/>
              </a:solidFill>
            </a:endParaRPr>
          </a:p>
        </p:txBody>
      </p:sp>
      <p:sp>
        <p:nvSpPr>
          <p:cNvPr id="5" name="Title 6"/>
          <p:cNvSpPr txBox="1">
            <a:spLocks/>
          </p:cNvSpPr>
          <p:nvPr/>
        </p:nvSpPr>
        <p:spPr>
          <a:xfrm>
            <a:off x="916579" y="228594"/>
            <a:ext cx="6945534" cy="1147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cap="all"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ernard MT Condensed" pitchFamily="18" charset="0"/>
              </a:rPr>
              <a:t>Khutbah</a:t>
            </a:r>
            <a:r>
              <a:rPr lang="en-US" sz="48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ernard MT Condensed" pitchFamily="18" charset="0"/>
              </a:rPr>
              <a:t> </a:t>
            </a:r>
            <a:r>
              <a:rPr lang="en-US" sz="4800" b="1" cap="all"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ernard MT Condensed" pitchFamily="18" charset="0"/>
              </a:rPr>
              <a:t>hari</a:t>
            </a:r>
            <a:r>
              <a:rPr lang="en-US" sz="48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ernard MT Condensed" pitchFamily="18" charset="0"/>
              </a:rPr>
              <a:t> </a:t>
            </a:r>
            <a:r>
              <a:rPr lang="en-US" sz="4800" b="1" cap="all"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ernard MT Condensed" pitchFamily="18" charset="0"/>
              </a:rPr>
              <a:t>ini</a:t>
            </a:r>
            <a:r>
              <a:rPr lang="en-US" sz="48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ernard MT Condensed" pitchFamily="18" charset="0"/>
              </a:rPr>
              <a:t> :</a:t>
            </a:r>
          </a:p>
        </p:txBody>
      </p:sp>
      <p:sp>
        <p:nvSpPr>
          <p:cNvPr id="6" name="Rectangle 6"/>
          <p:cNvSpPr txBox="1">
            <a:spLocks noChangeArrowheads="1"/>
          </p:cNvSpPr>
          <p:nvPr/>
        </p:nvSpPr>
        <p:spPr>
          <a:xfrm>
            <a:off x="372173" y="1213892"/>
            <a:ext cx="8393723" cy="4385590"/>
          </a:xfrm>
          <a:prstGeom prst="rect">
            <a:avLst/>
          </a:prstGeom>
        </p:spPr>
        <p:txBody>
          <a:bodyPr/>
          <a:lst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a:lstStyle>
          <a:p>
            <a:r>
              <a:rPr lang="en-US" sz="9600" dirty="0" smtClean="0">
                <a:ln w="12700">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KITA JAGA </a:t>
            </a:r>
          </a:p>
          <a:p>
            <a:r>
              <a:rPr lang="en-US" sz="9600" dirty="0" smtClean="0">
                <a:ln w="12700">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KELUARGA KITA</a:t>
            </a:r>
            <a:endParaRPr lang="en-US" sz="9600" dirty="0">
              <a:solidFill>
                <a:schemeClr val="accent2"/>
              </a:solidFill>
            </a:endParaRPr>
          </a:p>
        </p:txBody>
      </p:sp>
      <p:sp>
        <p:nvSpPr>
          <p:cNvPr id="7" name="TextBox 6"/>
          <p:cNvSpPr txBox="1"/>
          <p:nvPr/>
        </p:nvSpPr>
        <p:spPr>
          <a:xfrm>
            <a:off x="1355834" y="6191047"/>
            <a:ext cx="6957849" cy="369332"/>
          </a:xfrm>
          <a:prstGeom prst="rect">
            <a:avLst/>
          </a:prstGeom>
          <a:noFill/>
        </p:spPr>
        <p:txBody>
          <a:bodyPr wrap="square">
            <a:spAutoFit/>
          </a:bodyPr>
          <a:lstStyle/>
          <a:p>
            <a:r>
              <a:rPr lang="en-US" i="1" dirty="0" smtClean="0">
                <a:solidFill>
                  <a:srgbClr val="00B0F0"/>
                </a:solidFill>
                <a:latin typeface="Arial Black" pitchFamily="34" charset="0"/>
              </a:rPr>
              <a:t>30 JAMADILAKHIR </a:t>
            </a:r>
            <a:r>
              <a:rPr lang="en-US" i="1" dirty="0">
                <a:solidFill>
                  <a:srgbClr val="00B0F0"/>
                </a:solidFill>
                <a:latin typeface="Arial Black" pitchFamily="34" charset="0"/>
              </a:rPr>
              <a:t>BERSAMAAN </a:t>
            </a:r>
            <a:r>
              <a:rPr lang="en-US" i="1" dirty="0" smtClean="0">
                <a:solidFill>
                  <a:srgbClr val="00B0F0"/>
                </a:solidFill>
                <a:latin typeface="Arial Black" pitchFamily="34" charset="0"/>
              </a:rPr>
              <a:t>12 FEBRUARI 2021</a:t>
            </a:r>
            <a:endParaRPr lang="en-US" i="1" dirty="0">
              <a:solidFill>
                <a:srgbClr val="00B0F0"/>
              </a:solidFill>
              <a:latin typeface="Arial Black" pitchFamily="34" charset="0"/>
            </a:endParaRPr>
          </a:p>
        </p:txBody>
      </p:sp>
    </p:spTree>
    <p:extLst>
      <p:ext uri="{BB962C8B-B14F-4D97-AF65-F5344CB8AC3E}">
        <p14:creationId xmlns:p14="http://schemas.microsoft.com/office/powerpoint/2010/main" val="388278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605616" y="198783"/>
            <a:ext cx="7783622" cy="1147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Swt</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 </a:t>
            </a:r>
          </a:p>
          <a:p>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At-</a:t>
            </a:r>
            <a:r>
              <a:rPr lang="en-US" sz="3600" dirty="0" err="1">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T</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ahrim</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yat</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 : 6</a:t>
            </a:r>
            <a:endParaRPr lang="en-US" sz="3600" dirty="0">
              <a:solidFill>
                <a:schemeClr val="accent2"/>
              </a:solidFill>
            </a:endParaRPr>
          </a:p>
        </p:txBody>
      </p:sp>
      <p:sp>
        <p:nvSpPr>
          <p:cNvPr id="3" name="Content Placeholder 5"/>
          <p:cNvSpPr txBox="1">
            <a:spLocks/>
          </p:cNvSpPr>
          <p:nvPr/>
        </p:nvSpPr>
        <p:spPr>
          <a:xfrm>
            <a:off x="605616" y="1333499"/>
            <a:ext cx="7926838" cy="5029201"/>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7200" b="1" dirty="0" smtClean="0">
                <a:solidFill>
                  <a:schemeClr val="bg1"/>
                </a:solidFill>
                <a:latin typeface="Traditional Arabic" pitchFamily="18" charset="-78"/>
                <a:cs typeface="Traditional Arabic" pitchFamily="18" charset="-78"/>
              </a:rPr>
              <a:t>يَا أَيُّهَا </a:t>
            </a:r>
            <a:r>
              <a:rPr lang="ar-SA" sz="7200" b="1" dirty="0">
                <a:solidFill>
                  <a:schemeClr val="bg1"/>
                </a:solidFill>
                <a:latin typeface="Traditional Arabic" pitchFamily="18" charset="-78"/>
                <a:cs typeface="Traditional Arabic" pitchFamily="18" charset="-78"/>
              </a:rPr>
              <a:t>ٱلَّذِينَ </a:t>
            </a:r>
            <a:r>
              <a:rPr lang="ar-SA" sz="7200" b="1" dirty="0" smtClean="0">
                <a:solidFill>
                  <a:schemeClr val="bg1"/>
                </a:solidFill>
                <a:latin typeface="Traditional Arabic" pitchFamily="18" charset="-78"/>
                <a:cs typeface="Traditional Arabic" pitchFamily="18" charset="-78"/>
              </a:rPr>
              <a:t>ءَامَنُوا قُوْا أَنْفُسَكُمْ </a:t>
            </a:r>
            <a:r>
              <a:rPr lang="ar-SA" sz="7200" b="1" dirty="0">
                <a:solidFill>
                  <a:schemeClr val="bg1"/>
                </a:solidFill>
                <a:latin typeface="Traditional Arabic" pitchFamily="18" charset="-78"/>
                <a:cs typeface="Traditional Arabic" pitchFamily="18" charset="-78"/>
              </a:rPr>
              <a:t>وَأَهْلِيكُمْ نَارًا وَقُودُهَا ٱلنَّاسُ وَٱلْحِجَارَةُ عَلَيْهَا </a:t>
            </a:r>
            <a:r>
              <a:rPr lang="ar-SA" sz="7200" b="1" dirty="0" smtClean="0">
                <a:solidFill>
                  <a:schemeClr val="bg1"/>
                </a:solidFill>
                <a:latin typeface="Traditional Arabic" pitchFamily="18" charset="-78"/>
                <a:cs typeface="Traditional Arabic" pitchFamily="18" charset="-78"/>
              </a:rPr>
              <a:t>مَلَائِكَةٌ </a:t>
            </a:r>
            <a:r>
              <a:rPr lang="ar-SA" sz="7200" b="1" dirty="0">
                <a:solidFill>
                  <a:schemeClr val="bg1"/>
                </a:solidFill>
                <a:latin typeface="Traditional Arabic" pitchFamily="18" charset="-78"/>
                <a:cs typeface="Traditional Arabic" pitchFamily="18" charset="-78"/>
              </a:rPr>
              <a:t>غِلَاظٌ شِدَادٌ لَّا يَعْصُونَ ٱللَّهَ </a:t>
            </a:r>
            <a:r>
              <a:rPr lang="ar-SA" sz="7200" b="1" dirty="0" smtClean="0">
                <a:solidFill>
                  <a:schemeClr val="bg1"/>
                </a:solidFill>
                <a:latin typeface="Traditional Arabic" pitchFamily="18" charset="-78"/>
                <a:cs typeface="Traditional Arabic" pitchFamily="18" charset="-78"/>
              </a:rPr>
              <a:t>مَا </a:t>
            </a:r>
            <a:r>
              <a:rPr lang="ar-SA" sz="7200" b="1" dirty="0">
                <a:solidFill>
                  <a:schemeClr val="bg1"/>
                </a:solidFill>
                <a:latin typeface="Traditional Arabic" pitchFamily="18" charset="-78"/>
                <a:cs typeface="Traditional Arabic" pitchFamily="18" charset="-78"/>
              </a:rPr>
              <a:t>أَمَرَهُمْ وَيَفْعَلُونَ مَا </a:t>
            </a:r>
            <a:r>
              <a:rPr lang="ar-SA" sz="7200" b="1" dirty="0" smtClean="0">
                <a:solidFill>
                  <a:schemeClr val="bg1"/>
                </a:solidFill>
                <a:latin typeface="Traditional Arabic" pitchFamily="18" charset="-78"/>
                <a:cs typeface="Traditional Arabic" pitchFamily="18" charset="-78"/>
              </a:rPr>
              <a:t>يُؤْمَرُونَ</a:t>
            </a:r>
            <a:endParaRPr lang="en-US" sz="7200" b="1" dirty="0">
              <a:solidFill>
                <a:schemeClr val="bg1"/>
              </a:solidFill>
              <a:latin typeface="Traditional Arabic" pitchFamily="18" charset="-78"/>
              <a:cs typeface="Traditional Arabic" pitchFamily="18" charset="-78"/>
            </a:endParaRPr>
          </a:p>
        </p:txBody>
      </p:sp>
      <p:sp>
        <p:nvSpPr>
          <p:cNvPr id="4" name="Freeform: Shape 14">
            <a:extLst>
              <a:ext uri="{FF2B5EF4-FFF2-40B4-BE49-F238E27FC236}">
                <a16:creationId xmlns:a16="http://schemas.microsoft.com/office/drawing/2014/main" id="{81738A81-3FB9-4BE9-8F46-F46349550BA3}"/>
              </a:ext>
            </a:extLst>
          </p:cNvPr>
          <p:cNvSpPr/>
          <p:nvPr/>
        </p:nvSpPr>
        <p:spPr>
          <a:xfrm>
            <a:off x="212350" y="5985449"/>
            <a:ext cx="383767" cy="556898"/>
          </a:xfrm>
          <a:custGeom>
            <a:avLst/>
            <a:gdLst>
              <a:gd name="connsiteX0" fmla="*/ 443807 w 893686"/>
              <a:gd name="connsiteY0" fmla="*/ 947581 h 972643"/>
              <a:gd name="connsiteX1" fmla="*/ 498389 w 893686"/>
              <a:gd name="connsiteY1" fmla="*/ 957639 h 972643"/>
              <a:gd name="connsiteX2" fmla="*/ 390684 w 893686"/>
              <a:gd name="connsiteY2" fmla="*/ 962829 h 972643"/>
              <a:gd name="connsiteX3" fmla="*/ 443807 w 893686"/>
              <a:gd name="connsiteY3" fmla="*/ 947581 h 972643"/>
              <a:gd name="connsiteX4" fmla="*/ 507472 w 893686"/>
              <a:gd name="connsiteY4" fmla="*/ 879780 h 972643"/>
              <a:gd name="connsiteX5" fmla="*/ 524990 w 893686"/>
              <a:gd name="connsiteY5" fmla="*/ 910274 h 972643"/>
              <a:gd name="connsiteX6" fmla="*/ 504228 w 893686"/>
              <a:gd name="connsiteY6" fmla="*/ 918060 h 972643"/>
              <a:gd name="connsiteX7" fmla="*/ 377708 w 893686"/>
              <a:gd name="connsiteY7" fmla="*/ 918060 h 972643"/>
              <a:gd name="connsiteX8" fmla="*/ 353052 w 893686"/>
              <a:gd name="connsiteY8" fmla="*/ 899893 h 972643"/>
              <a:gd name="connsiteX9" fmla="*/ 376410 w 893686"/>
              <a:gd name="connsiteY9" fmla="*/ 881077 h 972643"/>
              <a:gd name="connsiteX10" fmla="*/ 507472 w 893686"/>
              <a:gd name="connsiteY10" fmla="*/ 879780 h 972643"/>
              <a:gd name="connsiteX11" fmla="*/ 445590 w 893686"/>
              <a:gd name="connsiteY11" fmla="*/ 799894 h 972643"/>
              <a:gd name="connsiteX12" fmla="*/ 532126 w 893686"/>
              <a:gd name="connsiteY12" fmla="*/ 805166 h 972643"/>
              <a:gd name="connsiteX13" fmla="*/ 539263 w 893686"/>
              <a:gd name="connsiteY13" fmla="*/ 825928 h 972643"/>
              <a:gd name="connsiteX14" fmla="*/ 517204 w 893686"/>
              <a:gd name="connsiteY14" fmla="*/ 842798 h 972643"/>
              <a:gd name="connsiteX15" fmla="*/ 366678 w 893686"/>
              <a:gd name="connsiteY15" fmla="*/ 842798 h 972643"/>
              <a:gd name="connsiteX16" fmla="*/ 346564 w 893686"/>
              <a:gd name="connsiteY16" fmla="*/ 825280 h 972643"/>
              <a:gd name="connsiteX17" fmla="*/ 357594 w 893686"/>
              <a:gd name="connsiteY17" fmla="*/ 805815 h 972643"/>
              <a:gd name="connsiteX18" fmla="*/ 445590 w 893686"/>
              <a:gd name="connsiteY18" fmla="*/ 799894 h 972643"/>
              <a:gd name="connsiteX19" fmla="*/ 27995 w 893686"/>
              <a:gd name="connsiteY19" fmla="*/ 447668 h 972643"/>
              <a:gd name="connsiteX20" fmla="*/ 137646 w 893686"/>
              <a:gd name="connsiteY20" fmla="*/ 472323 h 972643"/>
              <a:gd name="connsiteX21" fmla="*/ 30590 w 893686"/>
              <a:gd name="connsiteY21" fmla="*/ 517741 h 972643"/>
              <a:gd name="connsiteX22" fmla="*/ 96 w 893686"/>
              <a:gd name="connsiteY22" fmla="*/ 480109 h 972643"/>
              <a:gd name="connsiteX23" fmla="*/ 27995 w 893686"/>
              <a:gd name="connsiteY23" fmla="*/ 447668 h 972643"/>
              <a:gd name="connsiteX24" fmla="*/ 874135 w 893686"/>
              <a:gd name="connsiteY24" fmla="*/ 375324 h 972643"/>
              <a:gd name="connsiteX25" fmla="*/ 885083 w 893686"/>
              <a:gd name="connsiteY25" fmla="*/ 384084 h 972643"/>
              <a:gd name="connsiteX26" fmla="*/ 890274 w 893686"/>
              <a:gd name="connsiteY26" fmla="*/ 445074 h 972643"/>
              <a:gd name="connsiteX27" fmla="*/ 864321 w 893686"/>
              <a:gd name="connsiteY27" fmla="*/ 449615 h 972643"/>
              <a:gd name="connsiteX28" fmla="*/ 751426 w 893686"/>
              <a:gd name="connsiteY28" fmla="*/ 419120 h 972643"/>
              <a:gd name="connsiteX29" fmla="*/ 859780 w 893686"/>
              <a:gd name="connsiteY29" fmla="*/ 378244 h 972643"/>
              <a:gd name="connsiteX30" fmla="*/ 874135 w 893686"/>
              <a:gd name="connsiteY30" fmla="*/ 375324 h 972643"/>
              <a:gd name="connsiteX31" fmla="*/ 441455 w 893686"/>
              <a:gd name="connsiteY31" fmla="*/ 241019 h 972643"/>
              <a:gd name="connsiteX32" fmla="*/ 597009 w 893686"/>
              <a:gd name="connsiteY32" fmla="*/ 291303 h 972643"/>
              <a:gd name="connsiteX33" fmla="*/ 613230 w 893686"/>
              <a:gd name="connsiteY33" fmla="*/ 583271 h 972643"/>
              <a:gd name="connsiteX34" fmla="*/ 593116 w 893686"/>
              <a:gd name="connsiteY34" fmla="*/ 607277 h 972643"/>
              <a:gd name="connsiteX35" fmla="*/ 541860 w 893686"/>
              <a:gd name="connsiteY35" fmla="*/ 737040 h 972643"/>
              <a:gd name="connsiteX36" fmla="*/ 506824 w 893686"/>
              <a:gd name="connsiteY36" fmla="*/ 774672 h 972643"/>
              <a:gd name="connsiteX37" fmla="*/ 439347 w 893686"/>
              <a:gd name="connsiteY37" fmla="*/ 779862 h 972643"/>
              <a:gd name="connsiteX38" fmla="*/ 344618 w 893686"/>
              <a:gd name="connsiteY38" fmla="*/ 696814 h 972643"/>
              <a:gd name="connsiteX39" fmla="*/ 290766 w 893686"/>
              <a:gd name="connsiteY39" fmla="*/ 595598 h 972643"/>
              <a:gd name="connsiteX40" fmla="*/ 286874 w 893686"/>
              <a:gd name="connsiteY40" fmla="*/ 307523 h 972643"/>
              <a:gd name="connsiteX41" fmla="*/ 441455 w 893686"/>
              <a:gd name="connsiteY41" fmla="*/ 241019 h 972643"/>
              <a:gd name="connsiteX42" fmla="*/ 82577 w 893686"/>
              <a:gd name="connsiteY42" fmla="*/ 235666 h 972643"/>
              <a:gd name="connsiteX43" fmla="*/ 100014 w 893686"/>
              <a:gd name="connsiteY43" fmla="*/ 248480 h 972643"/>
              <a:gd name="connsiteX44" fmla="*/ 160354 w 893686"/>
              <a:gd name="connsiteY44" fmla="*/ 309469 h 972643"/>
              <a:gd name="connsiteX45" fmla="*/ 156461 w 893686"/>
              <a:gd name="connsiteY45" fmla="*/ 318553 h 972643"/>
              <a:gd name="connsiteX46" fmla="*/ 71466 w 893686"/>
              <a:gd name="connsiteY46" fmla="*/ 305576 h 972643"/>
              <a:gd name="connsiteX47" fmla="*/ 39674 w 893686"/>
              <a:gd name="connsiteY47" fmla="*/ 282868 h 972643"/>
              <a:gd name="connsiteX48" fmla="*/ 61734 w 893686"/>
              <a:gd name="connsiteY48" fmla="*/ 237451 h 972643"/>
              <a:gd name="connsiteX49" fmla="*/ 82577 w 893686"/>
              <a:gd name="connsiteY49" fmla="*/ 235666 h 972643"/>
              <a:gd name="connsiteX50" fmla="*/ 783138 w 893686"/>
              <a:gd name="connsiteY50" fmla="*/ 170703 h 972643"/>
              <a:gd name="connsiteX51" fmla="*/ 798790 w 893686"/>
              <a:gd name="connsiteY51" fmla="*/ 175164 h 972643"/>
              <a:gd name="connsiteX52" fmla="*/ 829285 w 893686"/>
              <a:gd name="connsiteY52" fmla="*/ 217986 h 972643"/>
              <a:gd name="connsiteX53" fmla="*/ 809820 w 893686"/>
              <a:gd name="connsiteY53" fmla="*/ 240046 h 972643"/>
              <a:gd name="connsiteX54" fmla="*/ 704063 w 893686"/>
              <a:gd name="connsiteY54" fmla="*/ 271190 h 972643"/>
              <a:gd name="connsiteX55" fmla="*/ 768945 w 893686"/>
              <a:gd name="connsiteY55" fmla="*/ 180354 h 972643"/>
              <a:gd name="connsiteX56" fmla="*/ 783138 w 893686"/>
              <a:gd name="connsiteY56" fmla="*/ 170703 h 972643"/>
              <a:gd name="connsiteX57" fmla="*/ 223350 w 893686"/>
              <a:gd name="connsiteY57" fmla="*/ 65879 h 972643"/>
              <a:gd name="connsiteX58" fmla="*/ 244701 w 893686"/>
              <a:gd name="connsiteY58" fmla="*/ 88871 h 972643"/>
              <a:gd name="connsiteX59" fmla="*/ 268707 w 893686"/>
              <a:gd name="connsiteY59" fmla="*/ 186194 h 972643"/>
              <a:gd name="connsiteX60" fmla="*/ 185009 w 893686"/>
              <a:gd name="connsiteY60" fmla="*/ 123907 h 972643"/>
              <a:gd name="connsiteX61" fmla="*/ 210313 w 893686"/>
              <a:gd name="connsiteY61" fmla="*/ 72651 h 972643"/>
              <a:gd name="connsiteX62" fmla="*/ 223350 w 893686"/>
              <a:gd name="connsiteY62" fmla="*/ 65879 h 972643"/>
              <a:gd name="connsiteX63" fmla="*/ 615824 w 893686"/>
              <a:gd name="connsiteY63" fmla="*/ 35668 h 972643"/>
              <a:gd name="connsiteX64" fmla="*/ 667729 w 893686"/>
              <a:gd name="connsiteY64" fmla="*/ 59026 h 972643"/>
              <a:gd name="connsiteX65" fmla="*/ 656051 w 893686"/>
              <a:gd name="connsiteY65" fmla="*/ 90818 h 972643"/>
              <a:gd name="connsiteX66" fmla="*/ 576246 w 893686"/>
              <a:gd name="connsiteY66" fmla="*/ 169325 h 972643"/>
              <a:gd name="connsiteX67" fmla="*/ 593764 w 893686"/>
              <a:gd name="connsiteY67" fmla="*/ 61621 h 972643"/>
              <a:gd name="connsiteX68" fmla="*/ 615824 w 893686"/>
              <a:gd name="connsiteY68" fmla="*/ 35668 h 972643"/>
              <a:gd name="connsiteX69" fmla="*/ 430262 w 893686"/>
              <a:gd name="connsiteY69" fmla="*/ 1282 h 972643"/>
              <a:gd name="connsiteX70" fmla="*/ 452971 w 893686"/>
              <a:gd name="connsiteY70" fmla="*/ 25937 h 972643"/>
              <a:gd name="connsiteX71" fmla="*/ 421179 w 893686"/>
              <a:gd name="connsiteY71" fmla="*/ 134938 h 972643"/>
              <a:gd name="connsiteX72" fmla="*/ 380303 w 893686"/>
              <a:gd name="connsiteY72" fmla="*/ 27234 h 972643"/>
              <a:gd name="connsiteX73" fmla="*/ 430262 w 893686"/>
              <a:gd name="connsiteY73" fmla="*/ 1282 h 97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93686" h="972643">
                <a:moveTo>
                  <a:pt x="443807" y="947581"/>
                </a:moveTo>
                <a:cubicBezTo>
                  <a:pt x="461082" y="948392"/>
                  <a:pt x="478600" y="953421"/>
                  <a:pt x="498389" y="957639"/>
                </a:cubicBezTo>
                <a:cubicBezTo>
                  <a:pt x="459459" y="979699"/>
                  <a:pt x="429614" y="973859"/>
                  <a:pt x="390684" y="962829"/>
                </a:cubicBezTo>
                <a:cubicBezTo>
                  <a:pt x="409500" y="950176"/>
                  <a:pt x="426531" y="946770"/>
                  <a:pt x="443807" y="947581"/>
                </a:cubicBezTo>
                <a:close/>
                <a:moveTo>
                  <a:pt x="507472" y="879780"/>
                </a:moveTo>
                <a:cubicBezTo>
                  <a:pt x="525639" y="879780"/>
                  <a:pt x="534722" y="888863"/>
                  <a:pt x="524990" y="910274"/>
                </a:cubicBezTo>
                <a:cubicBezTo>
                  <a:pt x="519151" y="912869"/>
                  <a:pt x="511365" y="917411"/>
                  <a:pt x="504228" y="918060"/>
                </a:cubicBezTo>
                <a:cubicBezTo>
                  <a:pt x="462055" y="918709"/>
                  <a:pt x="419882" y="918709"/>
                  <a:pt x="377708" y="918060"/>
                </a:cubicBezTo>
                <a:cubicBezTo>
                  <a:pt x="366678" y="918060"/>
                  <a:pt x="353701" y="914816"/>
                  <a:pt x="353052" y="899893"/>
                </a:cubicBezTo>
                <a:cubicBezTo>
                  <a:pt x="352404" y="884970"/>
                  <a:pt x="365380" y="881077"/>
                  <a:pt x="376410" y="881077"/>
                </a:cubicBezTo>
                <a:cubicBezTo>
                  <a:pt x="419882" y="879780"/>
                  <a:pt x="464001" y="879131"/>
                  <a:pt x="507472" y="879780"/>
                </a:cubicBezTo>
                <a:close/>
                <a:moveTo>
                  <a:pt x="445590" y="799894"/>
                </a:moveTo>
                <a:cubicBezTo>
                  <a:pt x="486547" y="799813"/>
                  <a:pt x="527260" y="801597"/>
                  <a:pt x="532126" y="805166"/>
                </a:cubicBezTo>
                <a:cubicBezTo>
                  <a:pt x="539263" y="810357"/>
                  <a:pt x="542507" y="817494"/>
                  <a:pt x="539263" y="825928"/>
                </a:cubicBezTo>
                <a:cubicBezTo>
                  <a:pt x="536019" y="836309"/>
                  <a:pt x="527584" y="842798"/>
                  <a:pt x="517204" y="842798"/>
                </a:cubicBezTo>
                <a:cubicBezTo>
                  <a:pt x="467244" y="843447"/>
                  <a:pt x="416637" y="843447"/>
                  <a:pt x="366678" y="842798"/>
                </a:cubicBezTo>
                <a:cubicBezTo>
                  <a:pt x="356946" y="842798"/>
                  <a:pt x="347862" y="836309"/>
                  <a:pt x="346564" y="825280"/>
                </a:cubicBezTo>
                <a:cubicBezTo>
                  <a:pt x="345267" y="816196"/>
                  <a:pt x="350457" y="810357"/>
                  <a:pt x="357594" y="805815"/>
                </a:cubicBezTo>
                <a:cubicBezTo>
                  <a:pt x="363433" y="801922"/>
                  <a:pt x="404634" y="799975"/>
                  <a:pt x="445590" y="799894"/>
                </a:cubicBezTo>
                <a:close/>
                <a:moveTo>
                  <a:pt x="27995" y="447668"/>
                </a:moveTo>
                <a:cubicBezTo>
                  <a:pt x="61085" y="454805"/>
                  <a:pt x="92878" y="462591"/>
                  <a:pt x="137646" y="472323"/>
                </a:cubicBezTo>
                <a:cubicBezTo>
                  <a:pt x="98717" y="502818"/>
                  <a:pt x="64329" y="509955"/>
                  <a:pt x="30590" y="517741"/>
                </a:cubicBezTo>
                <a:cubicBezTo>
                  <a:pt x="2043" y="524229"/>
                  <a:pt x="745" y="499574"/>
                  <a:pt x="96" y="480109"/>
                </a:cubicBezTo>
                <a:cubicBezTo>
                  <a:pt x="-553" y="461293"/>
                  <a:pt x="1394" y="442477"/>
                  <a:pt x="27995" y="447668"/>
                </a:cubicBezTo>
                <a:close/>
                <a:moveTo>
                  <a:pt x="874135" y="375324"/>
                </a:moveTo>
                <a:cubicBezTo>
                  <a:pt x="878758" y="375649"/>
                  <a:pt x="882813" y="377920"/>
                  <a:pt x="885083" y="384084"/>
                </a:cubicBezTo>
                <a:cubicBezTo>
                  <a:pt x="892220" y="403548"/>
                  <a:pt x="897411" y="424960"/>
                  <a:pt x="890274" y="445074"/>
                </a:cubicBezTo>
                <a:cubicBezTo>
                  <a:pt x="886381" y="456104"/>
                  <a:pt x="873405" y="452211"/>
                  <a:pt x="864321" y="449615"/>
                </a:cubicBezTo>
                <a:cubicBezTo>
                  <a:pt x="829934" y="441181"/>
                  <a:pt x="794897" y="439883"/>
                  <a:pt x="751426" y="419120"/>
                </a:cubicBezTo>
                <a:cubicBezTo>
                  <a:pt x="794897" y="402900"/>
                  <a:pt x="827339" y="389923"/>
                  <a:pt x="859780" y="378244"/>
                </a:cubicBezTo>
                <a:cubicBezTo>
                  <a:pt x="864321" y="376622"/>
                  <a:pt x="869512" y="375000"/>
                  <a:pt x="874135" y="375324"/>
                </a:cubicBezTo>
                <a:close/>
                <a:moveTo>
                  <a:pt x="441455" y="241019"/>
                </a:moveTo>
                <a:cubicBezTo>
                  <a:pt x="498713" y="237938"/>
                  <a:pt x="556133" y="254320"/>
                  <a:pt x="597009" y="291303"/>
                </a:cubicBezTo>
                <a:cubicBezTo>
                  <a:pt x="683302" y="367863"/>
                  <a:pt x="689790" y="485948"/>
                  <a:pt x="613230" y="583271"/>
                </a:cubicBezTo>
                <a:cubicBezTo>
                  <a:pt x="607391" y="589110"/>
                  <a:pt x="602200" y="594949"/>
                  <a:pt x="593116" y="607277"/>
                </a:cubicBezTo>
                <a:cubicBezTo>
                  <a:pt x="559378" y="638420"/>
                  <a:pt x="540562" y="683188"/>
                  <a:pt x="541860" y="737040"/>
                </a:cubicBezTo>
                <a:cubicBezTo>
                  <a:pt x="542509" y="760398"/>
                  <a:pt x="530830" y="772725"/>
                  <a:pt x="506824" y="774672"/>
                </a:cubicBezTo>
                <a:cubicBezTo>
                  <a:pt x="484115" y="775969"/>
                  <a:pt x="461407" y="779862"/>
                  <a:pt x="439347" y="779862"/>
                </a:cubicBezTo>
                <a:cubicBezTo>
                  <a:pt x="356297" y="779214"/>
                  <a:pt x="355000" y="778565"/>
                  <a:pt x="344618" y="696814"/>
                </a:cubicBezTo>
                <a:cubicBezTo>
                  <a:pt x="339428" y="655938"/>
                  <a:pt x="316719" y="624795"/>
                  <a:pt x="290766" y="595598"/>
                </a:cubicBezTo>
                <a:cubicBezTo>
                  <a:pt x="209016" y="504764"/>
                  <a:pt x="207069" y="388625"/>
                  <a:pt x="286874" y="307523"/>
                </a:cubicBezTo>
                <a:cubicBezTo>
                  <a:pt x="327101" y="266647"/>
                  <a:pt x="384197" y="244101"/>
                  <a:pt x="441455" y="241019"/>
                </a:cubicBezTo>
                <a:close/>
                <a:moveTo>
                  <a:pt x="82577" y="235666"/>
                </a:moveTo>
                <a:cubicBezTo>
                  <a:pt x="88984" y="238423"/>
                  <a:pt x="94823" y="243614"/>
                  <a:pt x="100014" y="248480"/>
                </a:cubicBezTo>
                <a:cubicBezTo>
                  <a:pt x="120776" y="267945"/>
                  <a:pt x="140241" y="289356"/>
                  <a:pt x="160354" y="309469"/>
                </a:cubicBezTo>
                <a:cubicBezTo>
                  <a:pt x="159056" y="312713"/>
                  <a:pt x="157759" y="315957"/>
                  <a:pt x="156461" y="318553"/>
                </a:cubicBezTo>
                <a:cubicBezTo>
                  <a:pt x="127913" y="314011"/>
                  <a:pt x="100014" y="310767"/>
                  <a:pt x="71466" y="305576"/>
                </a:cubicBezTo>
                <a:cubicBezTo>
                  <a:pt x="57841" y="302981"/>
                  <a:pt x="39674" y="301683"/>
                  <a:pt x="39674" y="282868"/>
                </a:cubicBezTo>
                <a:cubicBezTo>
                  <a:pt x="39674" y="264701"/>
                  <a:pt x="46162" y="247183"/>
                  <a:pt x="61734" y="237451"/>
                </a:cubicBezTo>
                <a:cubicBezTo>
                  <a:pt x="69195" y="232584"/>
                  <a:pt x="76170" y="232909"/>
                  <a:pt x="82577" y="235666"/>
                </a:cubicBezTo>
                <a:close/>
                <a:moveTo>
                  <a:pt x="783138" y="170703"/>
                </a:moveTo>
                <a:cubicBezTo>
                  <a:pt x="788409" y="169324"/>
                  <a:pt x="793924" y="170297"/>
                  <a:pt x="798790" y="175164"/>
                </a:cubicBezTo>
                <a:cubicBezTo>
                  <a:pt x="811118" y="187491"/>
                  <a:pt x="822797" y="202414"/>
                  <a:pt x="829285" y="217986"/>
                </a:cubicBezTo>
                <a:cubicBezTo>
                  <a:pt x="835124" y="231612"/>
                  <a:pt x="820201" y="236802"/>
                  <a:pt x="809820" y="240046"/>
                </a:cubicBezTo>
                <a:cubicBezTo>
                  <a:pt x="778028" y="250428"/>
                  <a:pt x="746236" y="258862"/>
                  <a:pt x="704063" y="271190"/>
                </a:cubicBezTo>
                <a:cubicBezTo>
                  <a:pt x="723528" y="229015"/>
                  <a:pt x="747534" y="205658"/>
                  <a:pt x="768945" y="180354"/>
                </a:cubicBezTo>
                <a:cubicBezTo>
                  <a:pt x="772838" y="175812"/>
                  <a:pt x="777866" y="172082"/>
                  <a:pt x="783138" y="170703"/>
                </a:cubicBezTo>
                <a:close/>
                <a:moveTo>
                  <a:pt x="223350" y="65879"/>
                </a:moveTo>
                <a:cubicBezTo>
                  <a:pt x="234482" y="64054"/>
                  <a:pt x="240321" y="75732"/>
                  <a:pt x="244701" y="88871"/>
                </a:cubicBezTo>
                <a:cubicBezTo>
                  <a:pt x="254433" y="118068"/>
                  <a:pt x="266112" y="147914"/>
                  <a:pt x="268707" y="186194"/>
                </a:cubicBezTo>
                <a:cubicBezTo>
                  <a:pt x="232373" y="170622"/>
                  <a:pt x="205772" y="149211"/>
                  <a:pt x="185009" y="123907"/>
                </a:cubicBezTo>
                <a:cubicBezTo>
                  <a:pt x="162950" y="96657"/>
                  <a:pt x="194742" y="85627"/>
                  <a:pt x="210313" y="72651"/>
                </a:cubicBezTo>
                <a:cubicBezTo>
                  <a:pt x="215341" y="68596"/>
                  <a:pt x="219640" y="66487"/>
                  <a:pt x="223350" y="65879"/>
                </a:cubicBezTo>
                <a:close/>
                <a:moveTo>
                  <a:pt x="615824" y="35668"/>
                </a:moveTo>
                <a:cubicBezTo>
                  <a:pt x="635288" y="37615"/>
                  <a:pt x="654753" y="44752"/>
                  <a:pt x="667729" y="59026"/>
                </a:cubicBezTo>
                <a:cubicBezTo>
                  <a:pt x="679408" y="72651"/>
                  <a:pt x="665783" y="83032"/>
                  <a:pt x="656051" y="90818"/>
                </a:cubicBezTo>
                <a:cubicBezTo>
                  <a:pt x="628800" y="112229"/>
                  <a:pt x="615175" y="147914"/>
                  <a:pt x="576246" y="169325"/>
                </a:cubicBezTo>
                <a:cubicBezTo>
                  <a:pt x="583383" y="125205"/>
                  <a:pt x="588574" y="93413"/>
                  <a:pt x="593764" y="61621"/>
                </a:cubicBezTo>
                <a:cubicBezTo>
                  <a:pt x="595711" y="48645"/>
                  <a:pt x="597657" y="33722"/>
                  <a:pt x="615824" y="35668"/>
                </a:cubicBezTo>
                <a:close/>
                <a:moveTo>
                  <a:pt x="430262" y="1282"/>
                </a:moveTo>
                <a:cubicBezTo>
                  <a:pt x="449078" y="-3909"/>
                  <a:pt x="457513" y="7121"/>
                  <a:pt x="452971" y="25937"/>
                </a:cubicBezTo>
                <a:cubicBezTo>
                  <a:pt x="444536" y="59675"/>
                  <a:pt x="443888" y="95360"/>
                  <a:pt x="421179" y="134938"/>
                </a:cubicBezTo>
                <a:cubicBezTo>
                  <a:pt x="396523" y="97955"/>
                  <a:pt x="384844" y="62270"/>
                  <a:pt x="380303" y="27234"/>
                </a:cubicBezTo>
                <a:cubicBezTo>
                  <a:pt x="375761" y="-8451"/>
                  <a:pt x="411447" y="6472"/>
                  <a:pt x="430262" y="1282"/>
                </a:cubicBezTo>
                <a:close/>
              </a:path>
            </a:pathLst>
          </a:custGeom>
          <a:solidFill>
            <a:schemeClr val="accent4"/>
          </a:solidFill>
          <a:ln w="6487"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35403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443704" y="198783"/>
            <a:ext cx="6945534" cy="11474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3600" dirty="0" smtClean="0">
                <a:ln>
                  <a:solidFill>
                    <a:sysClr val="windowText" lastClr="000000"/>
                  </a:solidFill>
                </a:ln>
                <a:solidFill>
                  <a:schemeClr val="accent2"/>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600" dirty="0">
              <a:solidFill>
                <a:schemeClr val="accent2"/>
              </a:solidFill>
            </a:endParaRPr>
          </a:p>
        </p:txBody>
      </p:sp>
      <p:sp>
        <p:nvSpPr>
          <p:cNvPr id="3" name="Content Placeholder 5"/>
          <p:cNvSpPr txBox="1">
            <a:spLocks/>
          </p:cNvSpPr>
          <p:nvPr/>
        </p:nvSpPr>
        <p:spPr>
          <a:xfrm>
            <a:off x="164123" y="1092200"/>
            <a:ext cx="8745415" cy="5397500"/>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ms-MY" sz="3600" dirty="0">
                <a:solidFill>
                  <a:schemeClr val="bg1"/>
                </a:solidFill>
              </a:rPr>
              <a:t>“Wahai orang-orang yang beriman! Peliharalah diri kamu dan keluarga kamu dari neraka yang bahan-bahan bakarannya: manusia dan batu (berhala); neraka itu dijaga dan dikawal oleh malaikat-malaikat yang keras kasar (layanannya); mereka tidak menderhaka kepada Allah dalam segala yang diperintahkan-Nya kepada mereka, dan mereka pula tetap melakukan segala yang diperintahkan.”</a:t>
            </a:r>
            <a:endParaRPr lang="en-US" sz="3600" dirty="0">
              <a:solidFill>
                <a:schemeClr val="bg1"/>
              </a:solidFill>
            </a:endParaRPr>
          </a:p>
        </p:txBody>
      </p:sp>
      <p:sp>
        <p:nvSpPr>
          <p:cNvPr id="4" name="Rectangle 4"/>
          <p:cNvSpPr txBox="1">
            <a:spLocks noChangeArrowheads="1"/>
          </p:cNvSpPr>
          <p:nvPr/>
        </p:nvSpPr>
        <p:spPr>
          <a:xfrm>
            <a:off x="1096268" y="114703"/>
            <a:ext cx="6945534" cy="8844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3200" dirty="0" smtClean="0">
              <a:solidFill>
                <a:schemeClr val="accent2"/>
              </a:solidFill>
            </a:endParaRPr>
          </a:p>
        </p:txBody>
      </p:sp>
    </p:spTree>
    <p:extLst>
      <p:ext uri="{BB962C8B-B14F-4D97-AF65-F5344CB8AC3E}">
        <p14:creationId xmlns:p14="http://schemas.microsoft.com/office/powerpoint/2010/main" val="3215669714"/>
      </p:ext>
    </p:extLst>
  </p:cSld>
  <p:clrMapOvr>
    <a:masterClrMapping/>
  </p:clrMapOvr>
</p:sld>
</file>

<file path=ppt/theme/theme1.xml><?xml version="1.0" encoding="utf-8"?>
<a:theme xmlns:a="http://schemas.openxmlformats.org/drawingml/2006/main" name="Cover and End Slide Master">
  <a:themeElements>
    <a:clrScheme name="ALLPPT-COLOR-A15">
      <a:dk1>
        <a:sysClr val="windowText" lastClr="000000"/>
      </a:dk1>
      <a:lt1>
        <a:sysClr val="window" lastClr="FFFFFF"/>
      </a:lt1>
      <a:dk2>
        <a:srgbClr val="1F497D"/>
      </a:dk2>
      <a:lt2>
        <a:srgbClr val="EEECE1"/>
      </a:lt2>
      <a:accent1>
        <a:srgbClr val="444342"/>
      </a:accent1>
      <a:accent2>
        <a:srgbClr val="FFC000"/>
      </a:accent2>
      <a:accent3>
        <a:srgbClr val="444342"/>
      </a:accent3>
      <a:accent4>
        <a:srgbClr val="FFC000"/>
      </a:accent4>
      <a:accent5>
        <a:srgbClr val="444342"/>
      </a:accent5>
      <a:accent6>
        <a:srgbClr val="FFC000"/>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8">
      <a:dk1>
        <a:srgbClr val="303030"/>
      </a:dk1>
      <a:lt1>
        <a:sysClr val="window" lastClr="FFFFFF"/>
      </a:lt1>
      <a:dk2>
        <a:srgbClr val="303030"/>
      </a:dk2>
      <a:lt2>
        <a:srgbClr val="FFFFFF"/>
      </a:lt2>
      <a:accent1>
        <a:srgbClr val="303030"/>
      </a:accent1>
      <a:accent2>
        <a:srgbClr val="FE9900"/>
      </a:accent2>
      <a:accent3>
        <a:srgbClr val="303030"/>
      </a:accent3>
      <a:accent4>
        <a:srgbClr val="FE9900"/>
      </a:accent4>
      <a:accent5>
        <a:srgbClr val="303030"/>
      </a:accent5>
      <a:accent6>
        <a:srgbClr val="FE9900"/>
      </a:accent6>
      <a:hlink>
        <a:srgbClr val="303030"/>
      </a:hlink>
      <a:folHlink>
        <a:srgbClr val="30303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5211</TotalTime>
  <Words>1076</Words>
  <Application>Microsoft Office PowerPoint</Application>
  <PresentationFormat>On-screen Show (4:3)</PresentationFormat>
  <Paragraphs>107</Paragraphs>
  <Slides>32</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 Unicode MS</vt:lpstr>
      <vt:lpstr>Arial</vt:lpstr>
      <vt:lpstr>Arial Black</vt:lpstr>
      <vt:lpstr>Bernard MT Condensed</vt:lpstr>
      <vt:lpstr>Bodoni MT Black</vt:lpstr>
      <vt:lpstr>Calibri</vt:lpstr>
      <vt:lpstr>Times New Roman</vt:lpstr>
      <vt:lpstr>Traditional Arabic</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Windows User</cp:lastModifiedBy>
  <cp:revision>97</cp:revision>
  <dcterms:created xsi:type="dcterms:W3CDTF">2020-01-20T05:08:25Z</dcterms:created>
  <dcterms:modified xsi:type="dcterms:W3CDTF">2021-02-11T03:24:57Z</dcterms:modified>
</cp:coreProperties>
</file>